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sldIdLst>
    <p:sldId id="260" r:id="rId2"/>
    <p:sldId id="259" r:id="rId3"/>
    <p:sldId id="256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4"/>
    <p:restoredTop sz="94694"/>
  </p:normalViewPr>
  <p:slideViewPr>
    <p:cSldViewPr snapToGrid="0">
      <p:cViewPr varScale="1">
        <p:scale>
          <a:sx n="121" d="100"/>
          <a:sy n="121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7BD54-4144-9945-A1A1-16625E9CB8CC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97E42-CBB0-204A-83CF-0E4FC426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3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AAB3-4EBE-F721-F06F-7480E579A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8F8CD-208B-C738-2053-4C35D0CAD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8D9CE-07A3-F7DC-A656-57587D62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December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D4463-6123-1BBF-040C-64395ADF8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5FCD5-3590-AAD5-28E6-A1AC1DA02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3036-C95C-254B-9D9F-AC631B95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7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34AF-3AD4-4098-A17F-5262A412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E04766-70E4-99DD-5744-E710D53BF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577E9-F282-B6B3-F8A1-81C2C76BD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December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988A2-0C22-38D6-52D0-539783A5F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DED61-01A4-AF5E-1064-A78D480DA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3036-C95C-254B-9D9F-AC631B95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1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351324-05E3-63A7-1CD4-7829B26F45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3A150-2E05-0B07-D83F-10C028D19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E8281-E592-1410-5DD8-E7F5E73E4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December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87567-770C-F454-1D9A-84DAFAE7C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134B6-4E22-8A5C-51AF-FE0728556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3036-C95C-254B-9D9F-AC631B95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3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81630-3E94-6736-5F50-7BD6E8FA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A64FE-F9F6-A178-92E3-22248AE75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2AB77-B8E2-DDA0-C7AA-60A2DFC77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December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5FA39-0D38-E3E1-ABBB-620C66C49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CBBEF-90F9-A440-4ECC-E60E1D0D0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3036-C95C-254B-9D9F-AC631B95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2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4114E-1E72-591B-93A1-E532ADE4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5297B-59DF-46EB-BD82-825747F49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82AD8-0BB7-9D39-2B0A-98B45DB17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December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DF10C-51C7-E5FC-E8C3-36BC68CB7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ACF34-52CD-1148-817E-02A823D63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3036-C95C-254B-9D9F-AC631B95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1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CD135-4E41-270D-F70F-2F204A530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042C5-407E-1A25-C92E-6A5137063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83302-6D70-4164-8ADC-6253738D2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7EEF8-2333-DC8D-DFB3-6FACFCC5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December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AD559-1891-D485-3860-2E8C6458F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EB89C-5584-8AED-2144-E3DB5166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3036-C95C-254B-9D9F-AC631B95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5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A096-ABAC-0EB2-6E3D-767E15E4C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AFF64-40E9-1A25-8E4B-B70D3D1AB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98985-6D1D-0A6F-088B-22886A630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82D2D-971D-2293-D464-52D3C3A18A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C234B-C3D8-1330-6ECD-F4C8670AAE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CFC740-C1A4-BE26-194D-5D8338A3E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December 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156664-071B-6102-1E39-8765B4A41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DC0D9D-2945-96A0-16BA-B0CD32F4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3036-C95C-254B-9D9F-AC631B95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7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06B71-D443-3383-B501-6DDF6C65B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DACD51-5B1D-4869-14CF-1E626A79E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December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C5AF4E-281B-146E-93E5-2F1E3C20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423313-72DA-6A34-53A4-60FEEE2A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3036-C95C-254B-9D9F-AC631B95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6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AE8268-FA63-605E-B0CD-97F6781E2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December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BFEFD1-7CC9-171D-9B00-E4FE18B1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50E6F-1D9E-B8D6-CFF9-06223F6D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3036-C95C-254B-9D9F-AC631B95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9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3A73-1479-5086-F4FE-0AAA9654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36BC5-89F2-F12E-8831-43F4E31CC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07D16-D695-F939-A7CF-A194F2802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B6016-F05A-620D-EF38-1EA7379E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December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96F2D-FFBE-409A-71FE-55E21EE90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0F107-D01A-DAE7-199F-3643CCA1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3036-C95C-254B-9D9F-AC631B95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912B-BDEA-7464-4D78-21691DC48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E1D0BA-8A33-7213-3B66-DB485A1A6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2DE96E-ABD6-9B10-0B8B-9E8D63B5F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28C5A-7A92-CC81-A38B-41488678F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December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14B93-60A4-7EA6-57A8-5B234C24C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0C252-1210-994C-A696-0F2C2D19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3036-C95C-254B-9D9F-AC631B95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DF95B5-C412-0D76-F101-40DFC0AA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0C9B6-10D2-343E-2348-A9B85942E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768BA-3B6B-24C7-8CE7-A0C614F8D1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16 December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1956A-32A4-912A-530A-CFDE469A7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821CD-BEC8-342E-5BBD-C850C7262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833036-C95C-254B-9D9F-AC631B95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9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E76C-12DD-AC4E-461B-111BE0269E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Spin orientation vs quad offset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9D68B-FD4F-061E-7318-DF5B195291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Rubin</a:t>
            </a:r>
          </a:p>
          <a:p>
            <a:r>
              <a:rPr lang="en-US" dirty="0"/>
              <a:t>Cornell University</a:t>
            </a:r>
          </a:p>
          <a:p>
            <a:r>
              <a:rPr lang="en-US" dirty="0"/>
              <a:t>December 16, 2025</a:t>
            </a:r>
          </a:p>
        </p:txBody>
      </p:sp>
    </p:spTree>
    <p:extLst>
      <p:ext uri="{BB962C8B-B14F-4D97-AF65-F5344CB8AC3E}">
        <p14:creationId xmlns:p14="http://schemas.microsoft.com/office/powerpoint/2010/main" val="1498276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CF9FBE-7965-0DD1-1FBD-AEB11D442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269" y="1600200"/>
            <a:ext cx="5486400" cy="3657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E48F5E-8875-1483-57BA-F9EC54E6011F}"/>
              </a:ext>
            </a:extLst>
          </p:cNvPr>
          <p:cNvSpPr txBox="1"/>
          <p:nvPr/>
        </p:nvSpPr>
        <p:spPr>
          <a:xfrm>
            <a:off x="721541" y="879957"/>
            <a:ext cx="273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Vertically offset quads.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8F74E8-29D3-7DE2-82E6-A0E52C0830CD}"/>
              </a:ext>
            </a:extLst>
          </p:cNvPr>
          <p:cNvSpPr txBox="1"/>
          <p:nvPr/>
        </p:nvSpPr>
        <p:spPr>
          <a:xfrm>
            <a:off x="512220" y="1419784"/>
            <a:ext cx="3628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Continuous quads in 16 segments.</a:t>
            </a:r>
          </a:p>
          <a:p>
            <a:r>
              <a:rPr lang="en-US" dirty="0"/>
              <a:t>The n</a:t>
            </a:r>
            <a:r>
              <a:rPr lang="en-US" baseline="30000" dirty="0"/>
              <a:t>th   </a:t>
            </a:r>
            <a:r>
              <a:rPr lang="en-US" dirty="0"/>
              <a:t>segment is displaced by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3A1F9-10B3-04ED-1F17-B3CCC93C8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42" y="2175893"/>
            <a:ext cx="2839751" cy="4829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67AA1A-5B2F-6E5D-EBD4-21E8A4FD5D4B}"/>
              </a:ext>
            </a:extLst>
          </p:cNvPr>
          <p:cNvSpPr txBox="1"/>
          <p:nvPr/>
        </p:nvSpPr>
        <p:spPr>
          <a:xfrm>
            <a:off x="5791200" y="1064623"/>
            <a:ext cx="380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Quad displacement and closed orbit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1C946F-D490-62D0-32A5-E181AB891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41" y="3341591"/>
            <a:ext cx="2724369" cy="618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DD5336-9ED8-0762-993D-A36A47CD42FB}"/>
              </a:ext>
            </a:extLst>
          </p:cNvPr>
          <p:cNvSpPr txBox="1"/>
          <p:nvPr/>
        </p:nvSpPr>
        <p:spPr>
          <a:xfrm>
            <a:off x="273269" y="3059668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Electric field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3A72518-E8B2-00B2-9F5E-3CAE9737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December 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A4D9AE8-01AA-9FA3-34FC-A616C6FDE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DAFB925-DC9E-1424-7D14-A02886AB6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3036-C95C-254B-9D9F-AC631B9555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42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B6C4E3-2C0D-CEDC-03A9-F9528FFEC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633" y="484742"/>
            <a:ext cx="3734718" cy="24898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4BA5EB-98C0-6F38-7CEB-20D4E855A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138" y="3668617"/>
            <a:ext cx="4048429" cy="2698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5F0F8C-DB0D-3491-1E86-F6E99939A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599" y="3745736"/>
            <a:ext cx="3844887" cy="2563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BAF732-D6ED-A798-0D17-F6F7D3F49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647" y="547171"/>
            <a:ext cx="3679633" cy="24530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63B9D7-4C4D-4F32-D52C-A6F0BE45C5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75" y="3734716"/>
            <a:ext cx="3904103" cy="26027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7A6E49-84EB-E7BF-434A-C59705BE2D84}"/>
              </a:ext>
            </a:extLst>
          </p:cNvPr>
          <p:cNvSpPr txBox="1"/>
          <p:nvPr/>
        </p:nvSpPr>
        <p:spPr>
          <a:xfrm>
            <a:off x="605928" y="165253"/>
            <a:ext cx="273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Vertically offset quads.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CBA0CE-27FB-2DB5-4AAE-E0AF540EE701}"/>
              </a:ext>
            </a:extLst>
          </p:cNvPr>
          <p:cNvSpPr txBox="1"/>
          <p:nvPr/>
        </p:nvSpPr>
        <p:spPr>
          <a:xfrm>
            <a:off x="396607" y="705080"/>
            <a:ext cx="3628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Continuous quads in 16 segments.</a:t>
            </a:r>
          </a:p>
          <a:p>
            <a:r>
              <a:rPr lang="en-US" dirty="0"/>
              <a:t>The n</a:t>
            </a:r>
            <a:r>
              <a:rPr lang="en-US" baseline="30000" dirty="0"/>
              <a:t>th   </a:t>
            </a:r>
            <a:r>
              <a:rPr lang="en-US" dirty="0"/>
              <a:t>segment is displaced by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425D43-D453-C9CC-DFBE-5F1E8AE824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529" y="1461189"/>
            <a:ext cx="2839751" cy="4829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1F915F-A420-B50C-B32C-76A80E1996DC}"/>
              </a:ext>
            </a:extLst>
          </p:cNvPr>
          <p:cNvSpPr txBox="1"/>
          <p:nvPr/>
        </p:nvSpPr>
        <p:spPr>
          <a:xfrm>
            <a:off x="4627085" y="892367"/>
            <a:ext cx="1487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Closed orbit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BED24A-47FA-C57A-0DD4-C9EC44FBF2B6}"/>
              </a:ext>
            </a:extLst>
          </p:cNvPr>
          <p:cNvSpPr txBox="1"/>
          <p:nvPr/>
        </p:nvSpPr>
        <p:spPr>
          <a:xfrm>
            <a:off x="8857562" y="903383"/>
            <a:ext cx="1900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Polarization vs time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124B61-76D1-E298-FCE7-2F219C708310}"/>
              </a:ext>
            </a:extLst>
          </p:cNvPr>
          <p:cNvSpPr txBox="1"/>
          <p:nvPr/>
        </p:nvSpPr>
        <p:spPr>
          <a:xfrm>
            <a:off x="176269" y="3272010"/>
            <a:ext cx="3727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Polarization vs time at fixed azimuth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847192-B977-6054-E99D-9777F7DAFFB3}"/>
              </a:ext>
            </a:extLst>
          </p:cNvPr>
          <p:cNvSpPr txBox="1"/>
          <p:nvPr/>
        </p:nvSpPr>
        <p:spPr>
          <a:xfrm>
            <a:off x="4671152" y="3260992"/>
            <a:ext cx="300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several different azimuths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38A73D-542F-E319-B74A-CF576B098CC4}"/>
              </a:ext>
            </a:extLst>
          </p:cNvPr>
          <p:cNvSpPr txBox="1"/>
          <p:nvPr/>
        </p:nvSpPr>
        <p:spPr>
          <a:xfrm>
            <a:off x="8989764" y="3227943"/>
            <a:ext cx="267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Amplitude of g-2 like signal vs azimuth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26A2A7-D4C1-9CB3-F885-BC7EDE9BCDB7}"/>
              </a:ext>
            </a:extLst>
          </p:cNvPr>
          <p:cNvSpPr txBox="1"/>
          <p:nvPr/>
        </p:nvSpPr>
        <p:spPr>
          <a:xfrm>
            <a:off x="286439" y="2335576"/>
            <a:ext cx="3920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that vertical component of</a:t>
            </a:r>
          </a:p>
          <a:p>
            <a:r>
              <a:rPr lang="en-US" dirty="0"/>
              <a:t>polarization is in phase with g-2 signal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704514-61B8-431B-0237-BBB9BF82D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December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DBC255-94C1-5296-29A7-E4A333CE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73CE9-051B-EDAE-E68B-7D565CB23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3036-C95C-254B-9D9F-AC631B9555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8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80931A-2B07-8905-942B-76FDEE37F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792" y="784887"/>
            <a:ext cx="4082543" cy="27216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6B978E-EF84-54D4-7C3E-E7AB299B2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85" y="3924453"/>
            <a:ext cx="3927944" cy="2618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66E967-B556-C915-0466-9AFC21DF1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506" y="736462"/>
            <a:ext cx="3985055" cy="2656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426D38-DECF-EA2B-4D8D-2135BA6D9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105" y="3880236"/>
            <a:ext cx="3721212" cy="24808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050E5E-E5C4-5E89-6D43-545AB69F0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3698" y="3890929"/>
            <a:ext cx="3909999" cy="2606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00E00E-8236-0151-E5EF-8C8072C42F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751399"/>
            <a:ext cx="3892377" cy="25949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889A56-FA8E-5C64-685F-C1F666AD1F7F}"/>
              </a:ext>
            </a:extLst>
          </p:cNvPr>
          <p:cNvSpPr txBox="1"/>
          <p:nvPr/>
        </p:nvSpPr>
        <p:spPr>
          <a:xfrm>
            <a:off x="9398443" y="4094920"/>
            <a:ext cx="53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g-2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2B5D13-4893-1439-3A96-A0AB33E5C405}"/>
              </a:ext>
            </a:extLst>
          </p:cNvPr>
          <p:cNvSpPr txBox="1"/>
          <p:nvPr/>
        </p:nvSpPr>
        <p:spPr>
          <a:xfrm>
            <a:off x="612250" y="143123"/>
            <a:ext cx="151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Radial B-field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A5A485-300C-E267-FE7A-183708E455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0421" y="153946"/>
            <a:ext cx="1813558" cy="210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C1F77A-2B70-72A1-3F5C-7035DA3999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4372" y="458746"/>
            <a:ext cx="1558302" cy="2330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6A9289-A4D1-6157-706A-6ACFB04E3B77}"/>
              </a:ext>
            </a:extLst>
          </p:cNvPr>
          <p:cNvSpPr txBox="1"/>
          <p:nvPr/>
        </p:nvSpPr>
        <p:spPr>
          <a:xfrm>
            <a:off x="1494845" y="1319917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B-field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E6909E-CCA3-0851-E1FC-5DA8F8FEA5E0}"/>
              </a:ext>
            </a:extLst>
          </p:cNvPr>
          <p:cNvSpPr txBox="1"/>
          <p:nvPr/>
        </p:nvSpPr>
        <p:spPr>
          <a:xfrm>
            <a:off x="4349364" y="1208599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Closed orbit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09411F-186C-F2A0-B1E7-6AB341210E0A}"/>
              </a:ext>
            </a:extLst>
          </p:cNvPr>
          <p:cNvSpPr txBox="1"/>
          <p:nvPr/>
        </p:nvSpPr>
        <p:spPr>
          <a:xfrm>
            <a:off x="9255318" y="1232452"/>
            <a:ext cx="1472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Polarization vs 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F01B66-6F8B-7B97-56B1-2C7BA6277DCE}"/>
              </a:ext>
            </a:extLst>
          </p:cNvPr>
          <p:cNvSpPr txBox="1"/>
          <p:nvPr/>
        </p:nvSpPr>
        <p:spPr>
          <a:xfrm>
            <a:off x="1304014" y="3498574"/>
            <a:ext cx="2952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Polarization vs time at fixed azimuth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3592013A-D13F-A221-C2E3-D14FFD38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December 2025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76550A35-5CF2-E25A-B920-F1B45F47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0FAFD993-7717-0041-B130-8DDAE4EA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A4CD-6A4E-AD4D-9104-096C633DF3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47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123</Words>
  <Application>Microsoft Macintosh PowerPoint</Application>
  <PresentationFormat>Widescreen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Spin orientation vs quad offset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L. Rubin</dc:creator>
  <cp:lastModifiedBy>David L. Rubin</cp:lastModifiedBy>
  <cp:revision>5</cp:revision>
  <dcterms:created xsi:type="dcterms:W3CDTF">2025-12-08T16:25:49Z</dcterms:created>
  <dcterms:modified xsi:type="dcterms:W3CDTF">2025-12-16T03:27:04Z</dcterms:modified>
</cp:coreProperties>
</file>