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7" r:id="rId4"/>
    <p:sldId id="259" r:id="rId5"/>
    <p:sldId id="260" r:id="rId6"/>
    <p:sldId id="266" r:id="rId7"/>
    <p:sldId id="263" r:id="rId8"/>
    <p:sldId id="264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327"/>
  </p:normalViewPr>
  <p:slideViewPr>
    <p:cSldViewPr snapToGrid="0">
      <p:cViewPr varScale="1">
        <p:scale>
          <a:sx n="102" d="100"/>
          <a:sy n="102" d="100"/>
        </p:scale>
        <p:origin x="19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2FA3D-465E-2D45-A6AD-FB2E65827380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1C660-E7C0-184E-BFCF-4FEC303D3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5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A97D-1271-363A-620A-05FD13494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AC014-103D-3041-A7CE-411C28703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9842-F851-E2A1-AEDA-8862D20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5216-B3B6-584C-97A5-C94198FDE7F2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6810A-68D7-61F7-CC3D-7A44A6C4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AB4C3-F912-3052-0E1A-ED0B8F974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7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A09A7-8AC7-2C45-4C65-9722834E2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BFCE6-C265-9E9C-7E05-D3AE64D85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05F0A-FD50-B093-3CD2-A70479E4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2BE6C-8A29-8E44-A2FB-22FC16C1509A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C7E58-D720-AA3C-109D-4E58FF23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178CF-6DD5-D0A2-EF59-F7665B0E6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5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676EA-AD32-74FD-B21C-27C2D8165C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2EA98-8643-A276-005F-A6A60D03A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04D8C-709C-3E95-8379-651EFC54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8361E-2B98-3F49-970D-0EE537FFB7B8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15FC5-DCE7-F5FD-B564-8A21987CD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F679C-486B-4462-840B-8BFAF1B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2C98C-0C78-81F4-FC8E-0588E59E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0011A-9C46-D059-27C5-93DDE01E2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EE23-C550-BD2E-2698-A70141AC0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36B5C-AD9C-D14E-A8F9-ADF72003255B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3768-8C7A-3CB4-9FE6-9B0013F2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F986E-BE74-2D8E-814A-874848A9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2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8CD0-52A2-95A7-D166-56D1C93E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192BD-83AF-D429-BA77-84B360C1B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640D5-C061-C3E9-EC84-9FEBA253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F07C-8AAD-C742-BD8B-B328A27C56C6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1BB15-978D-912D-FCC5-A558741F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D3075-6059-622C-9114-E9F946C0D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FE2B-8BF2-F109-24B1-6E7FD61A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662EE-DD99-6B7A-A3A4-12619993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BB7D3-1857-3B55-7D11-599B73077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EF62A-EB2E-1B00-DF82-8C4B753D2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CCA9-C329-144E-BD33-D9881D6A9931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F7A1C-6BDD-6A0A-080B-EE71FF8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7D50C-F397-934D-5DF2-509D2F19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43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A53F-9780-4D13-9163-167AC4954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5F89-E343-FABF-4751-D865EE166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2018F-58CF-2DAC-F422-40973589E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AAF7E9-CA94-7DFD-A2C8-89A5C21D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18304-90C1-5946-0352-11677F1333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AEC04-8618-C79E-6093-3CF1E088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57D8-CAE2-604C-AFBD-FC5FC7519E80}" type="datetime1">
              <a:rPr lang="en-US" smtClean="0"/>
              <a:t>11/28/22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D214A6-E0D7-8166-D736-33F035A9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7C9502-B156-2D00-6C29-F387D50C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2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C0DB-5C3C-05A5-4607-37217E70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783E4-5817-F712-A2C7-A29B1D384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EE53-F049-AC49-BB11-45F9395D6BF1}" type="datetime1">
              <a:rPr lang="en-US" smtClean="0"/>
              <a:t>11/28/22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FEFFA-012C-0BD3-AAA2-51FC9FC9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D301-C071-D364-631C-B060E4360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934FF-C4BD-EA97-9D5A-69059D4F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FEF55-3C5F-0309-B318-9D14C2DA7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2F6C5-19A7-CA34-DC0B-4A29C68B7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9684-6A29-C6E0-E856-3F0C0FBC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9B1E-45A7-84C4-4EE6-24C315A8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39A4B-7DB8-D192-21A2-86B4EB8AE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F141F-3CB2-3C63-1C39-0A36D174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EAAF8-A380-1840-8392-81FDDD884720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7633E-824C-9977-C03E-59372AF1D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42B25-CAB5-3CA3-7866-E573284D8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4AD-C1CE-8AA9-DC32-7852BEB6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85DEF-63D7-A9DD-F37E-00089BBD10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162EC-FE9B-02A3-79A6-78E2BCE41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94443-BA73-042B-2AF0-BB142E4A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8652-6520-EB40-B438-521EF7DA5552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B7824-D46E-9B10-4E31-D1076AFE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0F035-50BA-A2C2-E73D-DFE32F8F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0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D96D4A-8598-D895-B721-55645ED7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18FF0-7320-0D08-66AF-8846C4A66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EB447-5CA4-AC65-6258-4A5E07C04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8F577-BD34-054B-9379-2DE54DA66437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E1A87-933C-8A80-5209-429E466CF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D. Rubin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EF4E9-7EFA-4E0C-B7D5-6FC54E6D01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CAB9-9D15-534E-A3F0-3E4333715C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3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5.emf"/><Relationship Id="rId7" Type="http://schemas.openxmlformats.org/officeDocument/2006/relationships/image" Target="../media/image18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1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emf"/><Relationship Id="rId7" Type="http://schemas.openxmlformats.org/officeDocument/2006/relationships/image" Target="../media/image20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377EB3-4E48-D3AD-9611-B72F3569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40" y="-1"/>
            <a:ext cx="8016659" cy="657917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B806E0-2CA9-D7F2-F640-14D914B32E76}"/>
              </a:ext>
            </a:extLst>
          </p:cNvPr>
          <p:cNvCxnSpPr/>
          <p:nvPr/>
        </p:nvCxnSpPr>
        <p:spPr>
          <a:xfrm>
            <a:off x="3151915" y="5003232"/>
            <a:ext cx="38830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433DD7-E384-3706-9526-A27A307ECEB4}"/>
              </a:ext>
            </a:extLst>
          </p:cNvPr>
          <p:cNvCxnSpPr>
            <a:cxnSpLocks/>
          </p:cNvCxnSpPr>
          <p:nvPr/>
        </p:nvCxnSpPr>
        <p:spPr>
          <a:xfrm>
            <a:off x="4037744" y="863029"/>
            <a:ext cx="0" cy="4941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3E093-08FD-D22F-64F1-58016E49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72DF-2137-1345-9CF4-6D83E014B929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25640B-BFB6-D3CB-2721-D3C6543E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F7C0E-834F-A86E-257D-F2DF3B8B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6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2C1460-BFAA-3279-191E-62D6A52BA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715" y="3283445"/>
            <a:ext cx="5118970" cy="3412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3B3AA-4291-83FC-1089-02D291DB5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25" y="228313"/>
            <a:ext cx="4761456" cy="4761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F498E-8BC3-496D-73FE-30F277EDC6A7}"/>
              </a:ext>
            </a:extLst>
          </p:cNvPr>
          <p:cNvSpPr txBox="1"/>
          <p:nvPr/>
        </p:nvSpPr>
        <p:spPr>
          <a:xfrm>
            <a:off x="2743200" y="142806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F5E418-EAF3-8F5E-2456-231E4C587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228600"/>
            <a:ext cx="5486400" cy="3657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DE2BE-E081-B724-650D-13DDA2E00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992236"/>
            <a:ext cx="1987028" cy="725124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4C456A9E-2EAE-C245-D501-0C52C3E2A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07E7-AF28-2848-9B4D-E124058B5C9A}" type="datetime1">
              <a:rPr lang="en-US" smtClean="0"/>
              <a:t>11/28/22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3C5028A-F7D6-EC5A-6CFD-41980B879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10C871D-1A7A-6272-5473-F2CAEEB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2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1471D6-E63E-173B-56D7-A1B0ACB61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3814" y="2155958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28032A-8CAC-D1E8-8EC8-D2F276848624}"/>
              </a:ext>
            </a:extLst>
          </p:cNvPr>
          <p:cNvSpPr txBox="1"/>
          <p:nvPr/>
        </p:nvSpPr>
        <p:spPr>
          <a:xfrm>
            <a:off x="4156324" y="6260355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D9D2F-698A-40A4-9212-5B73D77B0267}"/>
              </a:ext>
            </a:extLst>
          </p:cNvPr>
          <p:cNvSpPr txBox="1"/>
          <p:nvPr/>
        </p:nvSpPr>
        <p:spPr>
          <a:xfrm>
            <a:off x="739036" y="5285984"/>
            <a:ext cx="1557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n=0.137</a:t>
            </a:r>
          </a:p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 &gt;  ~ 4.5mm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82939-A25C-EC35-10DD-B94AD2666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898" y="5536855"/>
            <a:ext cx="2473089" cy="73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2003E-41AB-5BFF-1728-5D16BFEC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10" y="1354475"/>
            <a:ext cx="7772400" cy="776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37E8D-DAD8-3EB5-FD00-C093825EE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83" y="2329685"/>
            <a:ext cx="2971017" cy="867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A38DD-B6B3-9305-B844-5535E59C1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986" y="3320989"/>
            <a:ext cx="3697224" cy="734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44857-041F-06C5-FF13-995D4BB54768}"/>
              </a:ext>
            </a:extLst>
          </p:cNvPr>
          <p:cNvSpPr txBox="1"/>
          <p:nvPr/>
        </p:nvSpPr>
        <p:spPr>
          <a:xfrm>
            <a:off x="5655250" y="3505748"/>
            <a:ext cx="272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Crnkovic</a:t>
            </a:r>
            <a:r>
              <a:rPr lang="en-US" dirty="0"/>
              <a:t> et al. doc-</a:t>
            </a:r>
            <a:r>
              <a:rPr lang="en-US" dirty="0" err="1"/>
              <a:t>db</a:t>
            </a:r>
            <a:r>
              <a:rPr lang="en-US" dirty="0"/>
              <a:t> 3477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914827-1BB9-5C71-DB79-CF1DD730E03A}"/>
              </a:ext>
            </a:extLst>
          </p:cNvPr>
          <p:cNvSpPr txBox="1"/>
          <p:nvPr/>
        </p:nvSpPr>
        <p:spPr>
          <a:xfrm>
            <a:off x="626301" y="150312"/>
            <a:ext cx="168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E821</a:t>
            </a:r>
          </a:p>
          <a:p>
            <a:r>
              <a:rPr lang="en-US" sz="2800" dirty="0"/>
              <a:t>B</a:t>
            </a:r>
            <a:r>
              <a:rPr lang="en-US" sz="2800" baseline="-25000" dirty="0"/>
              <a:t>k</a:t>
            </a:r>
            <a:r>
              <a:rPr lang="en-US" sz="2800" dirty="0"/>
              <a:t> = 204 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7B717-37F5-37A9-1FB9-CA55D42DE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402" y="4479282"/>
            <a:ext cx="2012392" cy="734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204A15-80FC-96DA-DFD2-F729A2BCD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851" y="5331796"/>
            <a:ext cx="2908300" cy="102870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E62BEE2-574C-9803-5B26-E87EA200E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31BF-4F4F-EA42-AA56-0FC3B3E60A90}" type="datetime1">
              <a:rPr lang="en-US" smtClean="0"/>
              <a:t>11/28/22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9C92DCF-49AF-3142-505E-DF151B364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2D84734-6E0A-9809-F810-74DB7969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D9823D-40F5-BFF6-5412-C999A375F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161" y="497504"/>
            <a:ext cx="1796822" cy="31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62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EF165C-BBEE-5AB7-361B-9F800A4CD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" y="422754"/>
            <a:ext cx="4512501" cy="4512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128BF-732B-BBAC-215C-5F06542EE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327" y="3820021"/>
            <a:ext cx="4001021" cy="2667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AD76E-F50F-7B80-E3FD-EDD9F6E8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042" y="-255351"/>
            <a:ext cx="5131958" cy="342130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593AA39-8849-2B26-0343-24FE6652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D04A-7FC1-D743-8469-5DDBC1B165DF}" type="datetime1">
              <a:rPr lang="en-US" smtClean="0"/>
              <a:t>11/28/22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2A78D8-1C49-D4BE-6F13-BD161D24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AA325A-3452-B239-B74A-EF5BD6F9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30446" y="6076761"/>
            <a:ext cx="2743200" cy="365125"/>
          </a:xfrm>
        </p:spPr>
        <p:txBody>
          <a:bodyPr/>
          <a:lstStyle/>
          <a:p>
            <a:fld id="{5555CAB9-9D15-534E-A3F0-3E4333715CD4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047E7-5F4A-7DEC-09F9-B48B10F304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483" y="4120873"/>
            <a:ext cx="1596984" cy="5145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214CB-CB9D-94BF-B2B1-F57AD31FB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932" y="2025371"/>
            <a:ext cx="1104900" cy="4699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9845A3-AA20-455F-400C-14B86485EA76}"/>
              </a:ext>
            </a:extLst>
          </p:cNvPr>
          <p:cNvSpPr txBox="1"/>
          <p:nvPr/>
        </p:nvSpPr>
        <p:spPr>
          <a:xfrm>
            <a:off x="606175" y="6072027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56A14-FA34-A7D6-BA2A-05398027A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480" y="5483888"/>
            <a:ext cx="1967000" cy="588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BBC2D-71B4-D9F6-72FE-EBED1ED6407A}"/>
              </a:ext>
            </a:extLst>
          </p:cNvPr>
          <p:cNvSpPr txBox="1"/>
          <p:nvPr/>
        </p:nvSpPr>
        <p:spPr>
          <a:xfrm>
            <a:off x="1827920" y="1890989"/>
            <a:ext cx="160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 </a:t>
            </a:r>
            <a:r>
              <a:rPr lang="en-US" dirty="0"/>
              <a:t>&gt; = -1.3 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385D31-73FF-DB28-F188-A3518CFDD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5355" y="3786831"/>
            <a:ext cx="4001021" cy="2667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9E4064-AAF1-691B-AAA8-C9C6C170C2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2223" y="4221082"/>
            <a:ext cx="1750030" cy="5097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B0B95E-4C2F-59DC-5BD5-2003543AC8E2}"/>
              </a:ext>
            </a:extLst>
          </p:cNvPr>
          <p:cNvSpPr txBox="1"/>
          <p:nvPr/>
        </p:nvSpPr>
        <p:spPr>
          <a:xfrm>
            <a:off x="5952619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)&gt;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02BBF2-2B1B-A642-AC26-283C871C2477}"/>
              </a:ext>
            </a:extLst>
          </p:cNvPr>
          <p:cNvSpPr txBox="1"/>
          <p:nvPr/>
        </p:nvSpPr>
        <p:spPr>
          <a:xfrm>
            <a:off x="9932563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(t)&gt;</a:t>
            </a:r>
          </a:p>
        </p:txBody>
      </p:sp>
    </p:spTree>
    <p:extLst>
      <p:ext uri="{BB962C8B-B14F-4D97-AF65-F5344CB8AC3E}">
        <p14:creationId xmlns:p14="http://schemas.microsoft.com/office/powerpoint/2010/main" val="1828022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BF3260-FD91-A7FB-AE55-2E75039B55CC}"/>
              </a:ext>
            </a:extLst>
          </p:cNvPr>
          <p:cNvSpPr txBox="1"/>
          <p:nvPr/>
        </p:nvSpPr>
        <p:spPr>
          <a:xfrm>
            <a:off x="839244" y="538619"/>
            <a:ext cx="1511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E989</a:t>
            </a:r>
          </a:p>
          <a:p>
            <a:r>
              <a:rPr lang="en-US" sz="2400" dirty="0"/>
              <a:t>B</a:t>
            </a:r>
            <a:r>
              <a:rPr lang="en-US" sz="2400" baseline="-25000" dirty="0"/>
              <a:t>k </a:t>
            </a:r>
            <a:r>
              <a:rPr lang="en-US" sz="2400" dirty="0"/>
              <a:t> = 284 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994CF-39DD-3B63-B644-A69262B0A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3B9-894B-8847-B28D-EB6385A35A72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6B124-7522-4415-07BC-D732B0301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CFB81-83EB-AC34-D976-56216BD1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C8A86-2B51-EC42-969D-CF6BB44EF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58" y="5046749"/>
            <a:ext cx="3263900" cy="1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BF96F-0099-D31C-A018-E8B5E375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05" y="4549708"/>
            <a:ext cx="2263766" cy="729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6E382-0E34-9780-7399-EF5E5F4B9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78" y="644006"/>
            <a:ext cx="1796822" cy="310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E74B28-BACC-5E42-65D4-1E76E46D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958" y="1634267"/>
            <a:ext cx="7772400" cy="776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2173C-2062-CEA1-A15E-6122A018AC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934" y="2579817"/>
            <a:ext cx="2971017" cy="867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114FB-BD2D-A576-F3E4-9802E2FF6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934" y="3667658"/>
            <a:ext cx="3697224" cy="7343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05EA2-F605-D77A-7B6F-B64D15742430}"/>
              </a:ext>
            </a:extLst>
          </p:cNvPr>
          <p:cNvSpPr txBox="1"/>
          <p:nvPr/>
        </p:nvSpPr>
        <p:spPr>
          <a:xfrm>
            <a:off x="4311517" y="547444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</a:t>
            </a:r>
          </a:p>
        </p:txBody>
      </p:sp>
    </p:spTree>
    <p:extLst>
      <p:ext uri="{BB962C8B-B14F-4D97-AF65-F5344CB8AC3E}">
        <p14:creationId xmlns:p14="http://schemas.microsoft.com/office/powerpoint/2010/main" val="2558671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B9E310-0BB1-633B-BF12-D2C5C1D6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CF0B35-F7F3-5ED5-22BA-7587E2AF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AAB492-4B09-CB46-437A-CBE914DA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AD290-C3AF-4825-69AF-A548FE9E61E3}"/>
              </a:ext>
            </a:extLst>
          </p:cNvPr>
          <p:cNvSpPr txBox="1"/>
          <p:nvPr/>
        </p:nvSpPr>
        <p:spPr>
          <a:xfrm>
            <a:off x="713984" y="5874707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config_027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DE8566-0AD4-CAFB-087D-401ACFB37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8" y="183498"/>
            <a:ext cx="4283478" cy="4283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D59D0-54B8-6EEF-B068-5DD949D1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7" y="3705880"/>
            <a:ext cx="4136326" cy="2757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5EFFEE-6D39-3421-74F7-5307EF4D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973" y="295390"/>
            <a:ext cx="3752973" cy="2501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B92C4F-1DD7-5D42-9C23-7F8D77637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4944" y="3742058"/>
            <a:ext cx="4082059" cy="27213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E30DA6-3D4C-EFE0-9EA7-170F79D954D7}"/>
              </a:ext>
            </a:extLst>
          </p:cNvPr>
          <p:cNvSpPr txBox="1"/>
          <p:nvPr/>
        </p:nvSpPr>
        <p:spPr>
          <a:xfrm>
            <a:off x="5952619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)&gt;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D75DA-81A2-298C-2186-D7D81C7AF64A}"/>
              </a:ext>
            </a:extLst>
          </p:cNvPr>
          <p:cNvSpPr txBox="1"/>
          <p:nvPr/>
        </p:nvSpPr>
        <p:spPr>
          <a:xfrm>
            <a:off x="9932563" y="331657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(t)&gt;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9D773E-5A25-FE4C-77DB-C98F69250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392" y="4094383"/>
            <a:ext cx="1336169" cy="441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A11B67-832F-39B9-2243-E3CDCA8F4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435" y="4094383"/>
            <a:ext cx="1840979" cy="5362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2185E8-B5E8-82AF-52E5-EC58CBA4AC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077" y="5389494"/>
            <a:ext cx="2038462" cy="6095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85C75B-E22B-A3D4-DE09-84E8BBB40714}"/>
              </a:ext>
            </a:extLst>
          </p:cNvPr>
          <p:cNvSpPr txBox="1"/>
          <p:nvPr/>
        </p:nvSpPr>
        <p:spPr>
          <a:xfrm>
            <a:off x="1802054" y="776614"/>
            <a:ext cx="155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 &gt; = 4.1 mm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BFFC5B-D4D5-FA26-D067-CCECBF1D19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7447" y="4752462"/>
            <a:ext cx="2460424" cy="77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B703A-4AD4-B80E-A53D-079DA6224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1D96F-C027-232A-5030-74F5D6FD9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E1E92-3C24-453F-5C2F-7C18C4FA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486B6-1D1C-2185-3BF4-D950266FB8AD}"/>
              </a:ext>
            </a:extLst>
          </p:cNvPr>
          <p:cNvSpPr txBox="1"/>
          <p:nvPr/>
        </p:nvSpPr>
        <p:spPr>
          <a:xfrm>
            <a:off x="616449" y="5907640"/>
            <a:ext cx="122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config_030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450BF-FBBD-3271-BA3C-03F0B50EFD16}"/>
              </a:ext>
            </a:extLst>
          </p:cNvPr>
          <p:cNvSpPr txBox="1"/>
          <p:nvPr/>
        </p:nvSpPr>
        <p:spPr>
          <a:xfrm>
            <a:off x="2291138" y="1274636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run3b_run4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24D7A-D671-B75B-6BA1-0CDFA9ABE338}"/>
              </a:ext>
            </a:extLst>
          </p:cNvPr>
          <p:cNvSpPr txBox="1"/>
          <p:nvPr/>
        </p:nvSpPr>
        <p:spPr>
          <a:xfrm>
            <a:off x="274088" y="4177546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doc-</a:t>
            </a:r>
            <a:r>
              <a:rPr lang="en-US" dirty="0" err="1"/>
              <a:t>db</a:t>
            </a:r>
            <a:r>
              <a:rPr lang="en-US" dirty="0"/>
              <a:t> 24745</a:t>
            </a:r>
          </a:p>
          <a:p>
            <a:r>
              <a:rPr lang="en-US" dirty="0"/>
              <a:t>10-feb-2021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49381F-1D09-FC1C-BE5A-AF143585C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8" y="96964"/>
            <a:ext cx="4287146" cy="4287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130B07-9447-F16C-FAA1-651A79FD9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69" y="3810287"/>
            <a:ext cx="4291506" cy="28610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B6D50C-7182-B0A3-5101-41BF8C556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336" y="438995"/>
            <a:ext cx="4743187" cy="3162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751547-1043-3B20-B54B-F7A32CA07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329" y="5043990"/>
            <a:ext cx="1910267" cy="6264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7FBEB-AEBC-A422-B05B-DF4F5B084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792" y="4485278"/>
            <a:ext cx="1837760" cy="634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F37DF0-7EAA-2783-C180-4B4C0E9F37FF}"/>
              </a:ext>
            </a:extLst>
          </p:cNvPr>
          <p:cNvSpPr txBox="1"/>
          <p:nvPr/>
        </p:nvSpPr>
        <p:spPr>
          <a:xfrm>
            <a:off x="7626408" y="254329"/>
            <a:ext cx="205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vs momentum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72BBBD-345F-5848-C303-493144BB2F86}"/>
              </a:ext>
            </a:extLst>
          </p:cNvPr>
          <p:cNvSpPr txBox="1"/>
          <p:nvPr/>
        </p:nvSpPr>
        <p:spPr>
          <a:xfrm>
            <a:off x="2143469" y="2012113"/>
            <a:ext cx="145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&gt;= 1.2mm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A9251D5-626A-7DE4-2F81-32E7FB8C8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0458" y="3810287"/>
            <a:ext cx="4203153" cy="280210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7E9035-8AAA-D195-FBF3-C8C3C1F25934}"/>
              </a:ext>
            </a:extLst>
          </p:cNvPr>
          <p:cNvSpPr txBox="1"/>
          <p:nvPr/>
        </p:nvSpPr>
        <p:spPr>
          <a:xfrm>
            <a:off x="5485673" y="345122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&lt;t(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)&gt;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8F9BC8-52FC-0D31-A89D-D99413E4A9A4}"/>
              </a:ext>
            </a:extLst>
          </p:cNvPr>
          <p:cNvSpPr txBox="1"/>
          <p:nvPr/>
        </p:nvSpPr>
        <p:spPr>
          <a:xfrm>
            <a:off x="9778050" y="348954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(t)&gt;</a:t>
            </a:r>
          </a:p>
        </p:txBody>
      </p:sp>
    </p:spTree>
    <p:extLst>
      <p:ext uri="{BB962C8B-B14F-4D97-AF65-F5344CB8AC3E}">
        <p14:creationId xmlns:p14="http://schemas.microsoft.com/office/powerpoint/2010/main" val="1422144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9EB54-3AE7-32D1-F379-F258EB5C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2667E-D137-F706-DE71-5B281D44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8D3F3-6B40-5D6F-2577-13303BF7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1D94C-F363-7FC1-EBC4-60C70EFD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280"/>
            <a:ext cx="5188906" cy="5188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3AA81-56D2-C144-DC7B-B5CEF3EF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78" y="435280"/>
            <a:ext cx="5287426" cy="52874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ABF41F-62F2-4E8B-004C-B3BF7A01CC53}"/>
              </a:ext>
            </a:extLst>
          </p:cNvPr>
          <p:cNvSpPr txBox="1"/>
          <p:nvPr/>
        </p:nvSpPr>
        <p:spPr>
          <a:xfrm>
            <a:off x="2784296" y="139728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e821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17B7A-F4B3-6DFE-098B-07A82B7409DD}"/>
              </a:ext>
            </a:extLst>
          </p:cNvPr>
          <p:cNvSpPr txBox="1"/>
          <p:nvPr/>
        </p:nvSpPr>
        <p:spPr>
          <a:xfrm>
            <a:off x="7973202" y="1397285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run3b_run4</a:t>
            </a:r>
          </a:p>
        </p:txBody>
      </p:sp>
    </p:spTree>
    <p:extLst>
      <p:ext uri="{BB962C8B-B14F-4D97-AF65-F5344CB8AC3E}">
        <p14:creationId xmlns:p14="http://schemas.microsoft.com/office/powerpoint/2010/main" val="2977350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9EB54-3AE7-32D1-F379-F258EB5C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E0B-72C2-D847-BFDA-1D8990B1C13A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2667E-D137-F706-DE71-5B281D44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Rubin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8D3F3-6B40-5D6F-2577-13303BF76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CAB9-9D15-534E-A3F0-3E4333715CD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1D94C-F363-7FC1-EBC4-60C70EFD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9" y="435280"/>
            <a:ext cx="4068000" cy="406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3AA81-56D2-C144-DC7B-B5CEF3EFE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35280"/>
            <a:ext cx="4068000" cy="406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ABF41F-62F2-4E8B-004C-B3BF7A01CC53}"/>
              </a:ext>
            </a:extLst>
          </p:cNvPr>
          <p:cNvSpPr txBox="1"/>
          <p:nvPr/>
        </p:nvSpPr>
        <p:spPr>
          <a:xfrm>
            <a:off x="2156368" y="1244567"/>
            <a:ext cx="65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e821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317B7A-F4B3-6DFE-098B-07A82B7409DD}"/>
              </a:ext>
            </a:extLst>
          </p:cNvPr>
          <p:cNvSpPr txBox="1"/>
          <p:nvPr/>
        </p:nvSpPr>
        <p:spPr>
          <a:xfrm>
            <a:off x="9764424" y="1150967"/>
            <a:ext cx="13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run3b_run4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35BE07-3B85-DDFD-2B5E-3A747EBA0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368" y="435280"/>
            <a:ext cx="4068000" cy="406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629C34-FBC9-64DE-AAC7-58EEF3A364E2}"/>
              </a:ext>
            </a:extLst>
          </p:cNvPr>
          <p:cNvSpPr txBox="1"/>
          <p:nvPr/>
        </p:nvSpPr>
        <p:spPr>
          <a:xfrm>
            <a:off x="5515718" y="1103552"/>
            <a:ext cx="138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&lt;r</a:t>
            </a:r>
            <a:r>
              <a:rPr lang="en-US" baseline="-25000" dirty="0"/>
              <a:t>e</a:t>
            </a:r>
            <a:r>
              <a:rPr lang="en-US" dirty="0"/>
              <a:t> &gt; = 4.1 mm</a:t>
            </a:r>
          </a:p>
        </p:txBody>
      </p:sp>
    </p:spTree>
    <p:extLst>
      <p:ext uri="{BB962C8B-B14F-4D97-AF65-F5344CB8AC3E}">
        <p14:creationId xmlns:p14="http://schemas.microsoft.com/office/powerpoint/2010/main" val="3500762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13157</TotalTime>
  <Words>153</Words>
  <Application>Microsoft Macintosh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L. Rubin</dc:creator>
  <cp:lastModifiedBy>David L. Rubin</cp:lastModifiedBy>
  <cp:revision>14</cp:revision>
  <dcterms:created xsi:type="dcterms:W3CDTF">2022-11-08T00:04:11Z</dcterms:created>
  <dcterms:modified xsi:type="dcterms:W3CDTF">2022-11-28T17:04:21Z</dcterms:modified>
</cp:coreProperties>
</file>