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69" r:id="rId2"/>
    <p:sldId id="270" r:id="rId3"/>
    <p:sldId id="271" r:id="rId4"/>
    <p:sldId id="256" r:id="rId5"/>
    <p:sldId id="258" r:id="rId6"/>
    <p:sldId id="257" r:id="rId7"/>
    <p:sldId id="259" r:id="rId8"/>
    <p:sldId id="260" r:id="rId9"/>
    <p:sldId id="266" r:id="rId10"/>
    <p:sldId id="268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6327"/>
  </p:normalViewPr>
  <p:slideViewPr>
    <p:cSldViewPr snapToGrid="0">
      <p:cViewPr varScale="1">
        <p:scale>
          <a:sx n="102" d="100"/>
          <a:sy n="102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2FA3D-465E-2D45-A6AD-FB2E65827380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C660-E7C0-184E-BFCF-4FEC303D3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5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A97D-1271-363A-620A-05FD13494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AC014-103D-3041-A7CE-411C28703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9842-F851-E2A1-AEDA-8862D204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810A-68D7-61F7-CC3D-7A44A6C4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B4C3-F912-3052-0E1A-ED0B8F97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7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09A7-8AC7-2C45-4C65-9722834E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BFCE6-C265-9E9C-7E05-D3AE64D85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05F0A-FD50-B093-3CD2-A70479E4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7E58-D720-AA3C-109D-4E58FF23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178CF-6DD5-D0A2-EF59-F7665B0E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676EA-AD32-74FD-B21C-27C2D8165C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2EA98-8643-A276-005F-A6A60D03A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4D8C-709C-3E95-8379-651EFC54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15FC5-DCE7-F5FD-B564-8A21987C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F679C-486B-4462-840B-8BFAF1B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9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C98C-0C78-81F4-FC8E-0588E59E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0011A-9C46-D059-27C5-93DDE01E2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EE23-C550-BD2E-2698-A70141AC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3768-8C7A-3CB4-9FE6-9B0013F2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F986E-BE74-2D8E-814A-874848A9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8CD0-52A2-95A7-D166-56D1C93E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192BD-83AF-D429-BA77-84B360C1B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640D5-C061-C3E9-EC84-9FEBA253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1BB15-978D-912D-FCC5-A558741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D3075-6059-622C-9114-E9F946C0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FE2B-8BF2-F109-24B1-6E7FD61A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662EE-DD99-6B7A-A3A4-12619993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BB7D3-1857-3B55-7D11-599B73077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EF62A-EB2E-1B00-DF82-8C4B753D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F7A1C-6BDD-6A0A-080B-EE71FF8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7D50C-F397-934D-5DF2-509D2F19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A53F-9780-4D13-9163-167AC495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5F89-E343-FABF-4751-D865EE16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2018F-58CF-2DAC-F422-40973589E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AF7E9-CA94-7DFD-A2C8-89A5C21D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18304-90C1-5946-0352-11677F133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AEC04-8618-C79E-6093-3CF1E088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214A6-E0D7-8166-D736-33F035A9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C9502-B156-2D00-6C29-F387D50C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2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C0DB-5C3C-05A5-4607-37217E70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783E4-5817-F712-A2C7-A29B1D38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FEFFA-012C-0BD3-AAA2-51FC9FC9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D301-C071-D364-631C-B060E436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934FF-C4BD-EA97-9D5A-69059D4F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FEF55-3C5F-0309-B318-9D14C2DA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2F6C5-19A7-CA34-DC0B-4A29C68B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9684-6A29-C6E0-E856-3F0C0FBC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9B1E-45A7-84C4-4EE6-24C315A8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39A4B-7DB8-D192-21A2-86B4EB8AE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F141F-3CB2-3C63-1C39-0A36D174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7633E-824C-9977-C03E-59372AF1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42B25-CAB5-3CA3-7866-E573284D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7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4AD-C1CE-8AA9-DC32-7852BEB6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85DEF-63D7-A9DD-F37E-00089BBD1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162EC-FE9B-02A3-79A6-78E2BCE41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94443-BA73-042B-2AF0-BB142E4A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B7824-D46E-9B10-4E31-D1076AFE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0F035-50BA-A2C2-E73D-DFE32F8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96D4A-8598-D895-B721-55645ED7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18FF0-7320-0D08-66AF-8846C4A66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B447-5CA4-AC65-6258-4A5E07C04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E1A87-933C-8A80-5209-429E466CF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EF4E9-7EFA-4E0C-B7D5-6FC54E6D0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emf"/><Relationship Id="rId7" Type="http://schemas.openxmlformats.org/officeDocument/2006/relationships/image" Target="../media/image33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emf"/><Relationship Id="rId7" Type="http://schemas.openxmlformats.org/officeDocument/2006/relationships/image" Target="../media/image2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6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emf"/><Relationship Id="rId7" Type="http://schemas.openxmlformats.org/officeDocument/2006/relationships/image" Target="../media/image25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DC9814-EA0B-CF14-D513-B010452365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Kicker Differential Decay E821 vs E989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4E2B809-3E1B-ECA9-4C76-9EAB1A3987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Rubin</a:t>
            </a:r>
          </a:p>
          <a:p>
            <a:r>
              <a:rPr lang="en-US" dirty="0"/>
              <a:t>Cornell University</a:t>
            </a:r>
          </a:p>
          <a:p>
            <a:r>
              <a:rPr lang="en-US" dirty="0"/>
              <a:t>November 30, 2022</a:t>
            </a:r>
          </a:p>
        </p:txBody>
      </p:sp>
    </p:spTree>
    <p:extLst>
      <p:ext uri="{BB962C8B-B14F-4D97-AF65-F5344CB8AC3E}">
        <p14:creationId xmlns:p14="http://schemas.microsoft.com/office/powerpoint/2010/main" val="142693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2EC7FE-D079-E043-4D39-E9CFC9B3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D46B9-D463-34E1-08FF-240E7D9E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448A9-B830-10E3-3276-726E6941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0A08B-83FA-062F-453D-478D1A62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6" y="449132"/>
            <a:ext cx="41148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EAAF6-D766-B3E9-966F-0CA91461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376" y="3686795"/>
            <a:ext cx="4279392" cy="2852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805D1-0575-0CB9-3EEB-3D5D4F80F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628" y="3688313"/>
            <a:ext cx="4275899" cy="2850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1F3DE-CBAD-61EF-E062-845862745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786" y="0"/>
            <a:ext cx="4937760" cy="3291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54945B-BA8D-C6A0-0791-40A5A029CAF1}"/>
              </a:ext>
            </a:extLst>
          </p:cNvPr>
          <p:cNvSpPr txBox="1"/>
          <p:nvPr/>
        </p:nvSpPr>
        <p:spPr>
          <a:xfrm>
            <a:off x="7124881" y="79800"/>
            <a:ext cx="205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vs momentum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6724F-2CC5-EDE5-81AC-5F9E54D227AB}"/>
              </a:ext>
            </a:extLst>
          </p:cNvPr>
          <p:cNvSpPr txBox="1"/>
          <p:nvPr/>
        </p:nvSpPr>
        <p:spPr>
          <a:xfrm>
            <a:off x="5439786" y="327120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&lt;t(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84518-0959-1D78-D6C1-BE33E0E892F1}"/>
              </a:ext>
            </a:extLst>
          </p:cNvPr>
          <p:cNvSpPr txBox="1"/>
          <p:nvPr/>
        </p:nvSpPr>
        <p:spPr>
          <a:xfrm>
            <a:off x="9727946" y="326516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(t)&gt;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3434DB-3584-7427-05F6-73D22BD41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311" y="3805365"/>
            <a:ext cx="2007788" cy="6095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8804AD-FD65-AC96-C2B1-2ECBA60C7041}"/>
              </a:ext>
            </a:extLst>
          </p:cNvPr>
          <p:cNvSpPr txBox="1"/>
          <p:nvPr/>
        </p:nvSpPr>
        <p:spPr>
          <a:xfrm>
            <a:off x="475989" y="5736921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BE928E-49A0-B16D-FB55-DCDFECD1A575}"/>
              </a:ext>
            </a:extLst>
          </p:cNvPr>
          <p:cNvSpPr txBox="1"/>
          <p:nvPr/>
        </p:nvSpPr>
        <p:spPr>
          <a:xfrm>
            <a:off x="2209800" y="146125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run3b_4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66DCE-9E19-5E36-56B7-A711B7F54D6C}"/>
              </a:ext>
            </a:extLst>
          </p:cNvPr>
          <p:cNvSpPr txBox="1"/>
          <p:nvPr/>
        </p:nvSpPr>
        <p:spPr>
          <a:xfrm>
            <a:off x="2026960" y="1896017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&gt;=1.3mm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D58DB1-4DA6-62A3-D127-CA2FC3D08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022" y="4660606"/>
            <a:ext cx="2038462" cy="609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36D2FC-3C94-5A39-440C-ABA402518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10" y="4814029"/>
            <a:ext cx="2413000" cy="685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C00BEF-CB25-040C-DFE6-D267543964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309930"/>
            <a:ext cx="1028881" cy="4375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445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BA6B0-5B30-55FC-E7F4-98EAD79B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BF9F0-D3D3-B893-56B8-611F51AC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9C3C2-D937-4CB5-B242-4FC05FD4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C943A-6907-E1DF-1CDF-9A6D7EF5EC45}"/>
              </a:ext>
            </a:extLst>
          </p:cNvPr>
          <p:cNvSpPr txBox="1"/>
          <p:nvPr/>
        </p:nvSpPr>
        <p:spPr>
          <a:xfrm>
            <a:off x="4609578" y="2718148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B8EE7-B889-D823-D391-BD9A60FEF9EA}"/>
              </a:ext>
            </a:extLst>
          </p:cNvPr>
          <p:cNvSpPr txBox="1"/>
          <p:nvPr/>
        </p:nvSpPr>
        <p:spPr>
          <a:xfrm>
            <a:off x="2292263" y="814192"/>
            <a:ext cx="3740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differential decay is sensitive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Kicker pulse shape and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Muon pulse shape</a:t>
            </a:r>
          </a:p>
        </p:txBody>
      </p:sp>
    </p:spTree>
    <p:extLst>
      <p:ext uri="{BB962C8B-B14F-4D97-AF65-F5344CB8AC3E}">
        <p14:creationId xmlns:p14="http://schemas.microsoft.com/office/powerpoint/2010/main" val="266538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463C9-3723-AE09-1AAA-499E4439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C8C96-8899-B1FF-4C00-660F0F6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FE5E-CF0E-E78B-605C-00A54E2D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DD13F-260B-8A8E-2B0B-D0B8452E333D}"/>
              </a:ext>
            </a:extLst>
          </p:cNvPr>
          <p:cNvSpPr txBox="1"/>
          <p:nvPr/>
        </p:nvSpPr>
        <p:spPr>
          <a:xfrm>
            <a:off x="1553227" y="92692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CF69D-7954-448E-82A4-B28F652FD8AA}"/>
              </a:ext>
            </a:extLst>
          </p:cNvPr>
          <p:cNvSpPr txBox="1"/>
          <p:nvPr/>
        </p:nvSpPr>
        <p:spPr>
          <a:xfrm>
            <a:off x="1440493" y="563671"/>
            <a:ext cx="1851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 Decay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825F28-E108-3C26-11DF-27EB2BB25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589" y="2742058"/>
            <a:ext cx="1796822" cy="310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2D323-0091-7A01-7241-048E4FE0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286956"/>
            <a:ext cx="7772400" cy="776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4D9796-2556-C1DC-DC54-08783FE23908}"/>
              </a:ext>
            </a:extLst>
          </p:cNvPr>
          <p:cNvSpPr txBox="1"/>
          <p:nvPr/>
        </p:nvSpPr>
        <p:spPr>
          <a:xfrm>
            <a:off x="1111060" y="1524835"/>
            <a:ext cx="10621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Differential Decay: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Muons begin to </a:t>
            </a:r>
            <a:r>
              <a:rPr lang="en-US" dirty="0" err="1"/>
              <a:t>precess</a:t>
            </a:r>
            <a:r>
              <a:rPr lang="en-US" dirty="0"/>
              <a:t> when they exit the inflector.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difference in the  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baseline="-25000" dirty="0" err="1"/>
              <a:t>a</a:t>
            </a:r>
            <a:r>
              <a:rPr lang="en-US" dirty="0"/>
              <a:t>  phase of muons that exit the inflector with time difference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 is                            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D906EB-0D39-6423-07F0-7BD671860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00" y="3283724"/>
            <a:ext cx="3606800" cy="711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4FA75B-B055-E4B7-393D-4A7FA45E3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362" y="383597"/>
            <a:ext cx="2387600" cy="7112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2CD2CD5-1AD7-F5E5-46CF-5137E001D73C}"/>
              </a:ext>
            </a:extLst>
          </p:cNvPr>
          <p:cNvSpPr/>
          <p:nvPr/>
        </p:nvSpPr>
        <p:spPr>
          <a:xfrm>
            <a:off x="5670022" y="5258874"/>
            <a:ext cx="751562" cy="1052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DDD0D6-B419-0AA4-BCCD-F713A54BC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362" y="5376431"/>
            <a:ext cx="24765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78378-7F0C-875C-2492-EEE3F899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73168-E3AF-E1C0-34F1-2F3A2B6E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AA45E-DDBA-B21E-09C6-D3624057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62096-7054-69F3-8ACE-DE04C2A19EE2}"/>
              </a:ext>
            </a:extLst>
          </p:cNvPr>
          <p:cNvSpPr txBox="1"/>
          <p:nvPr/>
        </p:nvSpPr>
        <p:spPr>
          <a:xfrm>
            <a:off x="1139868" y="776614"/>
            <a:ext cx="9488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a distribution through the inflector and into the ring</a:t>
            </a:r>
          </a:p>
          <a:p>
            <a:endParaRPr lang="en-US" dirty="0"/>
          </a:p>
          <a:p>
            <a:r>
              <a:rPr lang="en-US" dirty="0"/>
              <a:t>Note momentum and injection time of all particles that survive 4 us and generate the 2D histogram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FAE8A-2252-3A36-F9DE-433E992F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62" y="3993956"/>
            <a:ext cx="2473089" cy="739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BC342-7402-0344-F7AF-C466669EC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228" y="2024414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9C8936-DE44-EC7B-8DA5-A01C0C6E3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0" y="3039823"/>
            <a:ext cx="673100" cy="31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8CF8A1-726D-1BF5-A924-032F17507FAE}"/>
              </a:ext>
            </a:extLst>
          </p:cNvPr>
          <p:cNvSpPr txBox="1"/>
          <p:nvPr/>
        </p:nvSpPr>
        <p:spPr>
          <a:xfrm>
            <a:off x="4225648" y="3016904"/>
            <a:ext cx="502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average time of particles with momentum </a:t>
            </a:r>
            <a:r>
              <a:rPr lang="en-US" dirty="0">
                <a:latin typeface="Symbol" pitchFamily="2" charset="2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CDCF2-7224-3AEB-04F2-E5AC634EE692}"/>
              </a:ext>
            </a:extLst>
          </p:cNvPr>
          <p:cNvSpPr txBox="1"/>
          <p:nvPr/>
        </p:nvSpPr>
        <p:spPr>
          <a:xfrm>
            <a:off x="3093929" y="5198301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slope is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322DD-DC02-ED79-F658-DCD13E58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678" y="5140578"/>
            <a:ext cx="889000" cy="647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EB46FC-8F93-419F-AE82-B7F43D737341}"/>
              </a:ext>
            </a:extLst>
          </p:cNvPr>
          <p:cNvSpPr txBox="1"/>
          <p:nvPr/>
        </p:nvSpPr>
        <p:spPr>
          <a:xfrm>
            <a:off x="7227518" y="2141951"/>
            <a:ext cx="4266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t</a:t>
            </a:r>
            <a:r>
              <a:rPr lang="en-US" dirty="0"/>
              <a:t> is the time the particle exits the inflector)</a:t>
            </a:r>
          </a:p>
        </p:txBody>
      </p:sp>
    </p:spTree>
    <p:extLst>
      <p:ext uri="{BB962C8B-B14F-4D97-AF65-F5344CB8AC3E}">
        <p14:creationId xmlns:p14="http://schemas.microsoft.com/office/powerpoint/2010/main" val="11570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77EB3-4E48-D3AD-9611-B72F3569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40" y="-1"/>
            <a:ext cx="8016659" cy="657917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B806E0-2CA9-D7F2-F640-14D914B32E76}"/>
              </a:ext>
            </a:extLst>
          </p:cNvPr>
          <p:cNvCxnSpPr/>
          <p:nvPr/>
        </p:nvCxnSpPr>
        <p:spPr>
          <a:xfrm>
            <a:off x="3151915" y="5003232"/>
            <a:ext cx="3883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433DD7-E384-3706-9526-A27A307ECEB4}"/>
              </a:ext>
            </a:extLst>
          </p:cNvPr>
          <p:cNvCxnSpPr>
            <a:cxnSpLocks/>
          </p:cNvCxnSpPr>
          <p:nvPr/>
        </p:nvCxnSpPr>
        <p:spPr>
          <a:xfrm>
            <a:off x="4037744" y="863029"/>
            <a:ext cx="0" cy="4941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3E093-08FD-D22F-64F1-58016E49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5640B-BFB6-D3CB-2721-D3C6543E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7C0E-834F-A86E-257D-F2DF3B8B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FACEA-3CD7-5B28-00E8-875A1DB62377}"/>
              </a:ext>
            </a:extLst>
          </p:cNvPr>
          <p:cNvSpPr txBox="1"/>
          <p:nvPr/>
        </p:nvSpPr>
        <p:spPr>
          <a:xfrm>
            <a:off x="144566" y="1027134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E821 kicker</a:t>
            </a:r>
          </a:p>
          <a:p>
            <a:r>
              <a:rPr lang="en-US" dirty="0"/>
              <a:t>and muon pulse</a:t>
            </a:r>
          </a:p>
        </p:txBody>
      </p:sp>
    </p:spTree>
    <p:extLst>
      <p:ext uri="{BB962C8B-B14F-4D97-AF65-F5344CB8AC3E}">
        <p14:creationId xmlns:p14="http://schemas.microsoft.com/office/powerpoint/2010/main" val="90086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2C1460-BFAA-3279-191E-62D6A52B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715" y="3283445"/>
            <a:ext cx="5118970" cy="3412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3B3AA-4291-83FC-1089-02D291DB5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5" y="228313"/>
            <a:ext cx="4761456" cy="4761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3F498E-8BC3-496D-73FE-30F277EDC6A7}"/>
              </a:ext>
            </a:extLst>
          </p:cNvPr>
          <p:cNvSpPr txBox="1"/>
          <p:nvPr/>
        </p:nvSpPr>
        <p:spPr>
          <a:xfrm>
            <a:off x="2743200" y="142806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e821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F5E418-EAF3-8F5E-2456-231E4C58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228600"/>
            <a:ext cx="5486400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7DE2BE-E081-B724-650D-13DDA2E00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992236"/>
            <a:ext cx="1987028" cy="725124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C456A9E-2EAE-C245-D501-0C52C3E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3C5028A-F7D6-EC5A-6CFD-41980B87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10C871D-1A7A-6272-5473-F2CAEEB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5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1471D6-E63E-173B-56D7-A1B0ACB6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814" y="2155958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28032A-8CAC-D1E8-8EC8-D2F276848624}"/>
              </a:ext>
            </a:extLst>
          </p:cNvPr>
          <p:cNvSpPr txBox="1"/>
          <p:nvPr/>
        </p:nvSpPr>
        <p:spPr>
          <a:xfrm>
            <a:off x="4156324" y="6260355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D9D2F-698A-40A4-9212-5B73D77B0267}"/>
              </a:ext>
            </a:extLst>
          </p:cNvPr>
          <p:cNvSpPr txBox="1"/>
          <p:nvPr/>
        </p:nvSpPr>
        <p:spPr>
          <a:xfrm>
            <a:off x="739036" y="5285984"/>
            <a:ext cx="1557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n=0.137</a:t>
            </a:r>
          </a:p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 &gt;  ~ 4.5mm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82939-A25C-EC35-10DD-B94AD2666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898" y="5536855"/>
            <a:ext cx="2473089" cy="7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2003E-41AB-5BFF-1728-5D16BFEC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0" y="1354475"/>
            <a:ext cx="7772400" cy="776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37E8D-DAD8-3EB5-FD00-C093825E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83" y="2329685"/>
            <a:ext cx="2971017" cy="867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A38DD-B6B3-9305-B844-5535E59C1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86" y="3320989"/>
            <a:ext cx="3697224" cy="734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44857-041F-06C5-FF13-995D4BB54768}"/>
              </a:ext>
            </a:extLst>
          </p:cNvPr>
          <p:cNvSpPr txBox="1"/>
          <p:nvPr/>
        </p:nvSpPr>
        <p:spPr>
          <a:xfrm>
            <a:off x="5655250" y="3505748"/>
            <a:ext cx="2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Crnkovic</a:t>
            </a:r>
            <a:r>
              <a:rPr lang="en-US" dirty="0"/>
              <a:t> et al. doc-</a:t>
            </a:r>
            <a:r>
              <a:rPr lang="en-US" dirty="0" err="1"/>
              <a:t>db</a:t>
            </a:r>
            <a:r>
              <a:rPr lang="en-US" dirty="0"/>
              <a:t> 3477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14827-1BB9-5C71-DB79-CF1DD730E03A}"/>
              </a:ext>
            </a:extLst>
          </p:cNvPr>
          <p:cNvSpPr txBox="1"/>
          <p:nvPr/>
        </p:nvSpPr>
        <p:spPr>
          <a:xfrm>
            <a:off x="626301" y="150312"/>
            <a:ext cx="1688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E821</a:t>
            </a:r>
          </a:p>
          <a:p>
            <a:r>
              <a:rPr lang="en-US" sz="2800" dirty="0"/>
              <a:t>B</a:t>
            </a:r>
            <a:r>
              <a:rPr lang="en-US" sz="2800" baseline="-25000" dirty="0"/>
              <a:t>k</a:t>
            </a:r>
            <a:r>
              <a:rPr lang="en-US" sz="2800" dirty="0"/>
              <a:t> = 204 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7B717-37F5-37A9-1FB9-CA55D42DE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402" y="4479282"/>
            <a:ext cx="2012392" cy="73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04A15-80FC-96DA-DFD2-F729A2BCD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51" y="5331796"/>
            <a:ext cx="2908300" cy="10287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E62BEE2-574C-9803-5B26-E87EA200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9C92DCF-49AF-3142-505E-DF151B36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2D84734-6E0A-9809-F810-74DB7969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D9823D-40F5-BFF6-5412-C999A375F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161" y="497504"/>
            <a:ext cx="1796822" cy="3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F165C-BBEE-5AB7-361B-9F800A4CD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" y="422754"/>
            <a:ext cx="4512501" cy="4512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128BF-732B-BBAC-215C-5F06542E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327" y="3820021"/>
            <a:ext cx="4001021" cy="2667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AD76E-F50F-7B80-E3FD-EDD9F6E8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42" y="-255351"/>
            <a:ext cx="5131958" cy="342130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593AA39-8849-2B26-0343-24FE6652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2A78D8-1C49-D4BE-6F13-BD161D24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AA325A-3452-B239-B74A-EF5BD6F9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30446" y="6076761"/>
            <a:ext cx="2743200" cy="365125"/>
          </a:xfrm>
        </p:spPr>
        <p:txBody>
          <a:bodyPr/>
          <a:lstStyle/>
          <a:p>
            <a:fld id="{5555CAB9-9D15-534E-A3F0-3E4333715CD4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47E7-5F4A-7DEC-09F9-B48B10F30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483" y="4120873"/>
            <a:ext cx="1596984" cy="514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214CB-CB9D-94BF-B2B1-F57AD31FB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932" y="2025371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845A3-AA20-455F-400C-14B86485EA76}"/>
              </a:ext>
            </a:extLst>
          </p:cNvPr>
          <p:cNvSpPr txBox="1"/>
          <p:nvPr/>
        </p:nvSpPr>
        <p:spPr>
          <a:xfrm>
            <a:off x="606175" y="6072027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56A14-FA34-A7D6-BA2A-05398027A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480" y="5483888"/>
            <a:ext cx="1967000" cy="588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BBC2D-71B4-D9F6-72FE-EBED1ED6407A}"/>
              </a:ext>
            </a:extLst>
          </p:cNvPr>
          <p:cNvSpPr txBox="1"/>
          <p:nvPr/>
        </p:nvSpPr>
        <p:spPr>
          <a:xfrm>
            <a:off x="1827920" y="1890989"/>
            <a:ext cx="160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&lt;r</a:t>
            </a:r>
            <a:r>
              <a:rPr lang="en-US" baseline="-25000" dirty="0"/>
              <a:t>e </a:t>
            </a:r>
            <a:r>
              <a:rPr lang="en-US" dirty="0"/>
              <a:t>&gt; = -1.3 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385D31-73FF-DB28-F188-A3518CFDD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5355" y="3786831"/>
            <a:ext cx="4001021" cy="2667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9E4064-AAF1-691B-AAA8-C9C6C170C2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2223" y="4221082"/>
            <a:ext cx="1750030" cy="5097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B0B95E-4C2F-59DC-5BD5-2003543AC8E2}"/>
              </a:ext>
            </a:extLst>
          </p:cNvPr>
          <p:cNvSpPr txBox="1"/>
          <p:nvPr/>
        </p:nvSpPr>
        <p:spPr>
          <a:xfrm>
            <a:off x="5952619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&lt;t(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02BBF2-2B1B-A642-AC26-283C871C2477}"/>
              </a:ext>
            </a:extLst>
          </p:cNvPr>
          <p:cNvSpPr txBox="1"/>
          <p:nvPr/>
        </p:nvSpPr>
        <p:spPr>
          <a:xfrm>
            <a:off x="9932563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(t)&gt;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58697E-A1F5-1122-DD0E-AF34C3030203}"/>
              </a:ext>
            </a:extLst>
          </p:cNvPr>
          <p:cNvSpPr txBox="1"/>
          <p:nvPr/>
        </p:nvSpPr>
        <p:spPr>
          <a:xfrm>
            <a:off x="2505206" y="108596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1</a:t>
            </a:r>
          </a:p>
        </p:txBody>
      </p:sp>
    </p:spTree>
    <p:extLst>
      <p:ext uri="{BB962C8B-B14F-4D97-AF65-F5344CB8AC3E}">
        <p14:creationId xmlns:p14="http://schemas.microsoft.com/office/powerpoint/2010/main" val="182802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BF3260-FD91-A7FB-AE55-2E75039B55CC}"/>
              </a:ext>
            </a:extLst>
          </p:cNvPr>
          <p:cNvSpPr txBox="1"/>
          <p:nvPr/>
        </p:nvSpPr>
        <p:spPr>
          <a:xfrm>
            <a:off x="839244" y="538619"/>
            <a:ext cx="1511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E989</a:t>
            </a:r>
          </a:p>
          <a:p>
            <a:r>
              <a:rPr lang="en-US" sz="2400" dirty="0"/>
              <a:t>B</a:t>
            </a:r>
            <a:r>
              <a:rPr lang="en-US" sz="2400" baseline="-25000" dirty="0"/>
              <a:t>k </a:t>
            </a:r>
            <a:r>
              <a:rPr lang="en-US" sz="2400" dirty="0"/>
              <a:t> = 284 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994CF-39DD-3B63-B644-A69262B0A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6B124-7522-4415-07BC-D732B030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CFB81-83EB-AC34-D976-56216BD1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C8A86-2B51-EC42-969D-CF6BB44E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58" y="5046749"/>
            <a:ext cx="3263900" cy="1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BF96F-0099-D31C-A018-E8B5E375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05" y="4549708"/>
            <a:ext cx="2263766" cy="729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A6E382-0E34-9780-7399-EF5E5F4B9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78" y="644006"/>
            <a:ext cx="1796822" cy="310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E74B28-BACC-5E42-65D4-1E76E46D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58" y="1634267"/>
            <a:ext cx="7772400" cy="776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2173C-2062-CEA1-A15E-6122A018A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934" y="2579817"/>
            <a:ext cx="2971017" cy="867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3114FB-BD2D-A576-F3E4-9802E2FF6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934" y="3667658"/>
            <a:ext cx="3697224" cy="734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05EA2-F605-D77A-7B6F-B64D15742430}"/>
              </a:ext>
            </a:extLst>
          </p:cNvPr>
          <p:cNvSpPr txBox="1"/>
          <p:nvPr/>
        </p:nvSpPr>
        <p:spPr>
          <a:xfrm>
            <a:off x="4311517" y="547444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</a:t>
            </a:r>
          </a:p>
        </p:txBody>
      </p:sp>
    </p:spTree>
    <p:extLst>
      <p:ext uri="{BB962C8B-B14F-4D97-AF65-F5344CB8AC3E}">
        <p14:creationId xmlns:p14="http://schemas.microsoft.com/office/powerpoint/2010/main" val="2558671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B9E310-0BB1-633B-BF12-D2C5C1D6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F0B35-F7F3-5ED5-22BA-7587E2AF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AB492-4B09-CB46-437A-CBE914DA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AD290-C3AF-4825-69AF-A548FE9E61E3}"/>
              </a:ext>
            </a:extLst>
          </p:cNvPr>
          <p:cNvSpPr txBox="1"/>
          <p:nvPr/>
        </p:nvSpPr>
        <p:spPr>
          <a:xfrm>
            <a:off x="713984" y="5874707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E8566-0AD4-CAFB-087D-401ACFB37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8" y="183498"/>
            <a:ext cx="4283478" cy="4283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D59D0-54B8-6EEF-B068-5DD949D1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7" y="3705880"/>
            <a:ext cx="4136326" cy="2757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5EFFEE-6D39-3421-74F7-5307EF4D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973" y="295390"/>
            <a:ext cx="3752973" cy="2501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B92C4F-1DD7-5D42-9C23-7F8D77637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944" y="3742058"/>
            <a:ext cx="4082059" cy="27213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E30DA6-3D4C-EFE0-9EA7-170F79D954D7}"/>
              </a:ext>
            </a:extLst>
          </p:cNvPr>
          <p:cNvSpPr txBox="1"/>
          <p:nvPr/>
        </p:nvSpPr>
        <p:spPr>
          <a:xfrm>
            <a:off x="5952619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&lt;t(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)&gt;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D75DA-81A2-298C-2186-D7D81C7AF64A}"/>
              </a:ext>
            </a:extLst>
          </p:cNvPr>
          <p:cNvSpPr txBox="1"/>
          <p:nvPr/>
        </p:nvSpPr>
        <p:spPr>
          <a:xfrm>
            <a:off x="9932563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(t)&gt;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9D773E-5A25-FE4C-77DB-C98F69250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392" y="4094383"/>
            <a:ext cx="1336169" cy="441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A11B67-832F-39B9-2243-E3CDCA8F4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435" y="4094383"/>
            <a:ext cx="1840979" cy="536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2185E8-B5E8-82AF-52E5-EC58CBA4A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077" y="5389494"/>
            <a:ext cx="2038462" cy="6095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85C75B-E22B-A3D4-DE09-84E8BBB40714}"/>
              </a:ext>
            </a:extLst>
          </p:cNvPr>
          <p:cNvSpPr txBox="1"/>
          <p:nvPr/>
        </p:nvSpPr>
        <p:spPr>
          <a:xfrm>
            <a:off x="1802054" y="776614"/>
            <a:ext cx="155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 &gt; = 4.1 mm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BFFC5B-D4D5-FA26-D067-CCECBF1D1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447" y="4752462"/>
            <a:ext cx="2460424" cy="775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7FFCB3-5C5F-B77F-849E-0547CC90E011}"/>
              </a:ext>
            </a:extLst>
          </p:cNvPr>
          <p:cNvSpPr txBox="1"/>
          <p:nvPr/>
        </p:nvSpPr>
        <p:spPr>
          <a:xfrm>
            <a:off x="2463703" y="136171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1</a:t>
            </a:r>
          </a:p>
        </p:txBody>
      </p:sp>
    </p:spTree>
    <p:extLst>
      <p:ext uri="{BB962C8B-B14F-4D97-AF65-F5344CB8AC3E}">
        <p14:creationId xmlns:p14="http://schemas.microsoft.com/office/powerpoint/2010/main" val="23304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15954</TotalTime>
  <Words>263</Words>
  <Application>Microsoft Macintosh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Office Theme</vt:lpstr>
      <vt:lpstr>Kicker Differential Decay E821 vs E989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L. Rubin</dc:creator>
  <cp:lastModifiedBy>David L. Rubin</cp:lastModifiedBy>
  <cp:revision>20</cp:revision>
  <dcterms:created xsi:type="dcterms:W3CDTF">2022-11-08T00:04:11Z</dcterms:created>
  <dcterms:modified xsi:type="dcterms:W3CDTF">2022-11-30T15:55:10Z</dcterms:modified>
</cp:coreProperties>
</file>