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4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9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4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4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65DB-88C3-0B43-A136-C361D7658401}" type="datetimeFigureOut">
              <a:rPr lang="en-US" smtClean="0"/>
              <a:t>9/30/19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6451-7977-D848-A9DF-774316F1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1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8887" y="22147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179" r="37783"/>
          <a:stretch/>
        </p:blipFill>
        <p:spPr>
          <a:xfrm>
            <a:off x="918887" y="2069246"/>
            <a:ext cx="7383931" cy="254244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784035" y="3054954"/>
            <a:ext cx="15631" cy="455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06351" y="213860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y</a:t>
            </a:r>
            <a:endParaRPr lang="en-US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295091" y="3510202"/>
            <a:ext cx="681892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5520" y="1827514"/>
            <a:ext cx="36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 rot="15000000">
            <a:off x="6120489" y="2611162"/>
            <a:ext cx="403566" cy="59047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58437" y="4188745"/>
            <a:ext cx="217714" cy="16037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90720" y="2481205"/>
            <a:ext cx="15631" cy="455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psi_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514" y="3170029"/>
            <a:ext cx="324104" cy="29371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6050013" y="2437115"/>
            <a:ext cx="240707" cy="455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3"/>
          </p:cNvCxnSpPr>
          <p:nvPr/>
        </p:nvCxnSpPr>
        <p:spPr>
          <a:xfrm>
            <a:off x="6317811" y="2913049"/>
            <a:ext cx="249437" cy="56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77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</cp:revision>
  <dcterms:created xsi:type="dcterms:W3CDTF">2019-09-30T16:17:44Z</dcterms:created>
  <dcterms:modified xsi:type="dcterms:W3CDTF">2019-09-30T16:18:33Z</dcterms:modified>
</cp:coreProperties>
</file>