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66" r:id="rId6"/>
    <p:sldId id="268" r:id="rId7"/>
    <p:sldId id="270" r:id="rId8"/>
    <p:sldId id="273" r:id="rId9"/>
    <p:sldId id="272" r:id="rId10"/>
    <p:sldId id="275" r:id="rId11"/>
    <p:sldId id="258" r:id="rId12"/>
    <p:sldId id="277" r:id="rId13"/>
    <p:sldId id="259" r:id="rId14"/>
    <p:sldId id="278" r:id="rId15"/>
    <p:sldId id="279" r:id="rId16"/>
    <p:sldId id="274" r:id="rId17"/>
    <p:sldId id="271" r:id="rId18"/>
    <p:sldId id="281" r:id="rId19"/>
    <p:sldId id="282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9"/>
    <p:restoredTop sz="96306"/>
  </p:normalViewPr>
  <p:slideViewPr>
    <p:cSldViewPr snapToGrid="0">
      <p:cViewPr varScale="1">
        <p:scale>
          <a:sx n="164" d="100"/>
          <a:sy n="164" d="100"/>
        </p:scale>
        <p:origin x="17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25.46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8 223 7708,'-4'9'968,"1"-2"-976,3-7 1548,0 0-1240,8-5-74,-5 3 85,6-4 34,-6 4 55,-2 1 390,1-2-639,-1 2 120,-1-1-125,1 1 306,-1 1-550,2 0-12,-1 0 9,3 0 39,2 0 12,4 0 67,16 0-17,1 1 0,15 0 8,-5 1-134,22 1 64,-14-2-27,31 0 92,-33-1 44,35-8 1,-43 4 167,21-8 2,-36 6 164,9-3-267,-12 4-100,24-7-14,-15 7-14,35-5 9,-24 7-88,52-5-24,-42 4-116,41-4 152,-51 5-76,17-3 157,-27 2 98,13-2-90,-19 1 40,5-1 67,1-1 210,30-5-261,-16 3 115,34-3-109,-43 8 31,27-2-98,-23 4-3,12-2 0,-16 3-3,-1-1 3,-2 2 3,-2-1 0,-1 1 0,-1 0 13,12 0-7,-8 0 5,23-2 59,-20 1 78,30-5-53,-22 1 241,54-6-331,-43 5-2,47-2-18,-54 6-55,37 2 14,-42 3 50,32 4 6,-37 0 47,25 4-41,-23-5 97,50 4-69,-38-7-32,47 1-5,-51-4 9,35 0-1,-43 0-16,26 0 2,-35 0-28,16 0 34,-18 0 40,19 0-4,-15 0 34,39 0 8,-28 0-29,12 0 0,1 0-43,-3 0 0,50 0 58,-53 0-58,26 0-43,-32 0 34,20 0 3,-28-1-8,25 0 5,-29 1-5,22-1 58,-15 1 12,1 0-1,1 0 63,10 1 27,13 1 28,25 1-179,-16 0 6,29 4 47,-53-3-45,29 2-3400,-48-4 3387,4 0 5,-14-2 58,9 0-58,-10 0-42,25 0 42,-19 0 9,15 0-9,-12 0 3,2-1 41,2 1-32,16-1 3416,-11 1-3422,23-1 2,-26 1-8,16 0 3,-24 0 14,12 0 36,-21 0 0,9 1-17,-14-1-41,9 0-1,-6 0-47,17 0 53,-11-1-8,21-1 8,-15 0 0,25-1 0,-15 2 16,50-2-13,-37 1 34,30-2-35,-36 2-3391,-1 0 3398,-4 1-9,-6-1 0,-4 2 0,-7-1 75,-5 1 32,-7 0-21,-2-1 3306,-5 1-6583,0 0 1616,1 2-1858,2-2 3433,3 1 0,2-1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4.50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1 12728,'3'0'36,"1"0"-2,-1 0 30,3 0 26,2 0 0,4 0 10,3 0-10,3 0-26,1 1-30,0 0-26,6-1-640,0 2 133,-7-2-1192,-5 3 672,-14-1 252,-7 3-728,-7 0 1495,-7 1 0,9-3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4.91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0 13190,'36'3'-31,"-4"1"185,-16 8 99,-1 1-74,0 3-114,1 0-63,0 2 35,1 1 8,-1 0 27,6 6-72,-7-8-117,7 7-110,-13-14-785,3 2 88,-8-8-294,-1-1-229,-2-2-1364,-1-1 2811,0-3 0,0 2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5.35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311 0 10443,'7'2'1456,"-2"-2"-957,-5 0-2115,0 0 1160,-6 1 257,5-1 101,-5 1 98,6-1 2145,0 0-2145,4 0-143,-1 0-48,2 0 191,-1 0 56,-2 0 42,-1 0 73,-1 0-53,-2 3 27,-2 0 107,-4 3-8,-3 3-62,-14 11-174,2-3 57,-26 19-20,-1-2-127,-11 11-161,14-10-1882,10 10 1206,25-26-951,15 10 218,13-22 1652,15-2 0,-15-5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5.79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173 1 12417,'-6'0'995,"1"0"-480,5 0-400,0 0-168,-56 23 0,36-10 8,-43 19-118,52-15-224,4 0-92,3 0-201,6 4 680,4-7 344,9 3-19,-2-12 902,18-6-812,-15-6 217,12-15-578,-19 4-175,-1-17-3495,-12 14 3437,-4-6-143,-5 12-28,-2 2-2409,-8 3 1413,7 9 1,1-2 0,10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6.45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138 10 8730,'4'-5'2133,"0"1"-1744,-4 4 3406,0 0-3868,-3 1-123,2-1 90,-12 5 41,2-1 65,-11 5 6,3 1-6,-1 1-62,2 1-100,2-1-79,4-1-27,5-4-192,4-2 322,6-2-738,57-12-348,-19 0 766,14-6 1,-2-1 0,-20 4-1,9-7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45.58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569 38 7072,'4'-1'1991,"0"-1"-1582,-4 2 254,0 0-820,4-3-13,-4 3 13,3-4 140,-6 4 11,0-1 12,0 0 33,2 0 398,1-3-373,1 2 382,2-3-74,0 3 745,1-2-761,-3 2 167,1 0-343,-2 2 126,0-1-304,0 0 35,-1 1 8,0-1-1,0 1-327,1-1 274,-1 4 9,1 1 37,0 3 0,-1 2-37,-2 1-6,-1 2-31,0-1-8,1 1 9,0 0 134,0 10-16,2-7 16,-1 12 39,1-10-19,1 0 25,0-2 19,-1 0-154,0-4 110,-1 13-65,0-11 70,-4 17-114,4-15 5,-5 15-14,4-15 5,-2 10 1,2-9 47,-1 8-8,3-9 5,-2 9 3,3-11-5,-4 13-40,2-13 110,-4 16-118,4-16-3,-3 14-2,3-13 5,-1 10-3,2-10 0,-1 16 3,1-15 0,0 15-3,1-16 3,0 13 37,0-13 69,-2 10-50,1-12 42,-5 9-56,2-7 3,-5 11-40,4-10 1,-6 14-12,5-10-27,-2 4 27,4-8-36,0 1 42,1-4 11,-1 13-5,2-12 33,-1 12-36,3-14 59,-3 11-26,2-10 54,-4 12-82,1-11 98,-3 10-106,1-8-2,-7 17-35,7-16 34,-5 17 3,6-18-11,-1 11 3,3-11-34,-1 11 42,2-12 11,-2 9-3,3-11 54,-1 9-54,0-8 40,-4 17-40,3-14 29,-4 8-34,3-12 2,-1 1-5,1-1 0,-1 2-3,2-1 6,-2 0 3,-1 5-3,1-4 39,-4 10-40,4-9 38,-5 12-35,6-12 1,-6 17-6,6-16-6,-5 15 6,6-17-3,-3 10 3,2-9 54,-5 17-46,4-14 9,-5 18-14,4-19-17,-5 19 8,5-18-2,-3 17 5,6-19 6,0 10 5,1-13 0,-1 6 1,3-10 41,-3 7-44,2-8 75,-3 12-73,2-9 6,-4 15-11,2-10 11,-3 15-5,3-12-9,-3 16-9,4-15-10,-2 17 10,4-20 6,-1 10 6,2-19 42,0-1-11,0-4-15,-1-2-16,1-1-11,0 1 8,0-1 47,-1 3-38,0-1 77,1 2-13,-1-3 403,1-1 62,-1 0-241,0 0-9,-1 0-98,-1-2-156,0-1-48,-7-11 14,4 5-3,-7-13-30,7 10 33,-3-9 0,3 9-70,0-12 70,2 11-48,-2-18 48,3 14 6,-2-17-15,3 17 4,-2-16-29,1 17-11,1-10 45,1 16 3,1-4-3,0 9 6,0-2-6,0 5-93,0 0-996,0 2 1047,2 2 36,0 0 4,1 4-1,0-2-3,-1 1 1,1 0 7,-1-2 52,0 0 69,-1-2-45,-1-1-36,1 1 221,-1-1-271,2 0-37,-2 0-218,1 0 98,-1 3 58,2 0 65,1 4 42,3 3 62,3 4 44,10 14-97,-3-5 36,7 8-3,-6-11-3390,0-1 3393,0-3-11,-2-2 11,-3-3 8,-2-4 274,-3-2-178,-4-2 234,-1-2 3208,-2-1-3218,0-2-345,1-1-65,3-5 32,-2 0-35,5-6 35,-4 8-54,3-5 17,-2 6-255,18-10 236,-2 6 10,37-13-2,-17 8-384,37-12 101,-32 11-1512,25-16 524,-45 16-6732,-9-12 8056,-37 16 0,3 1 0,0 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48.60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21 5927,'12'-6'756,"-1"2"-79,-3 2 880,-1 0-858,-2 0 259,-3 0-496,-1 1-31,-1 1-277,0 0 477,-2-1-768,0 1-62,-4 0 73,1 0 22,-3 0 104,3 0 219,-2 0-146,3 0 61,1 0 527,2 0-479,5 0 8,-2 0-100,4 0-26,-3 0 279,-1 0-189,-1-1 78,0 1-235,0 0 3,0 0 45,2 2-9,-1 0 17,2 2 20,1 0-20,1 1 29,0 0 16,1 1-9,1-1 37,6 2-115,2 2-2,1 0 27,5 2-36,-9-3 11,10 6 26,-9-4-23,20 11 22,-16-10-27,19 12 35,-17-13 10,13 9-49,-11-9-13,21 11 11,-20-11 41,21 9-38,-23-10 33,26 11-30,-23-9 30,24 10-34,-24-9 57,18 10-31,-15-9-31,36 19 0,-29-16 36,34 15-39,-36-17 1,23 9 7,-25-11 68,18 7-67,-24-9 92,18 7-65,-23-8-16,13 6-9,-18-8 79,15 13-81,-12-8 11,17 14-9,-14-11 34,16 12 20,-12-10 19,30 20-84,-25-16 0,25 15 12,-30-19 175,23 14-139,-23-15 98,23 14-81,-26-16-1,15 8-52,-18-11 83,18 10-86,-18-10 33,17 9-36,-17-10 8,20 10-3,-19-10 3,14 5-2,-21-10 8,6 3-9,-10-5 65,5 2-68,-5-3 15,9 3-17,-7-3 2,9 2-2,-10-2-6,8 2-5,-6-1-12,10 3 20,-11-3 0,11 3 9,-11-3 78,5 1-79,-8-2 90,1-1-45,-6-1 440,-2 0-485,0-1 46,0-1-49,0-1 4,0-2-1,0 0 0,0 0-2,-1-1 8,-2-3 36,-1 1-41,-3-7-6,2 5 137,-4-8-87,4 6 8,-5-12-52,5 10 24,-2-10-30,5 12 45,-1-8-43,2 9 46,0-5-37,-1 7-14,0 0 42,0 4-11,-1 3-101,1 1-121,-1 1 68,2 0-966,1 0 954,0 1 79,1 2 56,0 2 37,1 2-29,1 2 1,0 1 44,1 2-45,3 6 3,-2-4 6,3 7-8,-4-10-4,-1 3-5,-2-8-162,0 4 128,-3-6 40,-6 7 39,1-4-29,-14 12-10,9-8-3,-10 14 2,11-11 9,-7 11-8,9-12 53,-6 8-51,6-12-89,-18 4-235,11-8-1513,-22 1-193,19-5 962,-7-3 0,17 1 1,0-2-1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50.49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482 99 8228,'-1'-6'1568,"0"2"-1257,1 4 717,0 0-883,-8-5 138,7 3 78,-6-3 48,9 5-20,-1-1-72,1 1 451,-1-2-617,0 2 48,0-2-101,0 1-17,-1-1 8,0 0 21,0 0 58,0-1-42,0 0 148,-5-3-271,1 3 42,-6-3-45,4 3-51,-5-5-2,5 4-90,-8-4 54,5 3 44,-7-1 73,4 3 33,-12-1 1,11 3-56,-12-1-6,15 2 8,-6 0-2,8 0 5,-4 0 22,7 0 82,-3 1-78,3 0-32,-4 2-10,4-2-43,-11 8 48,6-3 53,-14 11-8,8-6 25,-12 13-62,9-7 62,-18 24-61,18-16 89,-14 24-53,20-23 114,-3 31-159,10-27-3,4 28 9,7-32 81,11 17-42,1-20 257,36 21-249,-21-24 26,38 13-74,-36-21 15,17 0-12,-28-6-5,4-1-11,-19-2-116,1 0 80,-8-2-99,0 1 143,-1-1 50,6 9-44,-1-3 61,9 10-56,-4-8 76,12 8-42,-7-8-9,9 4 26,-5-5-20,2-1 19,0-1 107,7-2-86,-7-2 366,15-1-202,-19-3 68,13-6-244,-15-1 25,11-10-56,-11 6-47,8-10-4,-11 10 10,4-4-15,-1 1-59,6-5 43,-3 3 33,15-11 8,-18 17 124,12-14-65,-16 13 56,2-13-123,-9 8-90,-6-15 90,-6 11-1074,-7-5 985,-5 8 44,-4 0-6,0 0-47,-15-7 90,9 6 5,-18-11 3,22 13 1024,-13-17-1027,24 17-310,-9-17 201,17 23-356,-5-7-123,7 14-2165,-14 1 774,3 4 1049,-22 4 0,22-3 0,-6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55.82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33 7859,'11'-3'834,"-2"2"-713,-9 1-404,0 0 25,0-4 180,0 3 78,0-2 73,0 3 447,0-1-455,0 0-65,0 0-39,0-1-401,0 0-61,0 0 36,-1 0 9,-1 0-384,-2 0 745,-2-1 1,3 2 0,0-1-1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58.81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757 2155 7719,'-2'8'2296,"0"-1"-1658,2-7 1767,0 0-2136,4-7-33,-3 5-29,3-4-81,-4 5 0,0 0-19,0 0 153,0 0-106,0 0 238,0 0-132,1 0 174,-1 0-86,1-2-66,-1 0-158,0 0 7,1 1-69,-1-1 151,0-4-135,0 3 54,-2-6-79,1 5 53,-3-3-61,2 3 0,0-5-40,1 4-7,0-7-4,1 7-30,0-5 36,0 6-3,0-2 3,0-1 8,0 1 9,0-5-11,0 6 30,-1-4-39,0 5-14,-4-7 9,2 6-28,-4-7 36,3 5 0,0-1 5,1 0 9,2-3-8,0 4 2,1-5-8,0 7 0,0-4-5,0 5-4,-2-2 1,1 4-37,-3-2 45,1 2-20,-2-4 12,1 3-3,-3-7 16,1 2 4,-2-4-6,4 5-1,-1 0 4,1 2 47,-1 0 112,-3-4-103,3 3-51,-4-5-8,5 6 17,-1-4-15,3 5-2,-2-3-3,3 4 3,-2-5-9,0 2-5,-3-6 3,1 5-4,-7-10 12,6 9 0,-5-7-2,7 9 10,-3-7-5,4 7 42,-1-6-1,2 7 15,1-5-56,0 5-3,-1-5 0,1 6 0,-2-5 6,2 6-12,-2-5 3,1 3 0,-1-5 3,0 4 0,-2-7-2,2 3-15,-5-16-17,4 12 20,-1-13 9,3 16-35,2-8 40,-1 11 0,1-6 0,0 10 12,0-4-4,0 5 3,0-3-8,0 3 3,0-7-6,0 5-6,0-9 3,0 6 0,0-8 6,1 6 8,0-13-8,0 12 39,1-10-33,-2 14 52,1-3-55,0 6-3,-1 0 2,0 0 4,0 1-4,0 0-5,0-1-3,1-1-5,-1-2 2,1 0 6,1-6 0,0 1 9,2-17-4,-3 13 82,2-22-78,-3 21-4,0-13-5,0 17 11,0-7-8,0 9 39,-1-8 11,0 9-33,-2-11-14,1 10-1,-2-13-5,1 10-61,-5-15 55,1 10-5,-7-16 2,4 15-47,-13-14 54,12 18 7,-11-13 29,14 20-29,-2-6 1,7 10 0,1-4-9,2 4 3,0-9 3,0 5 8,-6-21-8,1 12-3,-10-21 0,5 18 92,-14-23-84,12 23 34,-10-18-36,13 24 39,-2-6-40,6 12 35,0-4-38,3 8 52,0-4-54,1 6-9,0-7 6,1 6-2,-2-8 5,2 4 3,-4-9-6,2 6-48,-7-13 51,3 12 3,-6-9 0,5 14 3,-1-5-1,3 8 4,-1-4-9,3 5-3,-4-5 0,4 4-45,-3-4 43,3 4-43,-6-7 6,3 4 0,-4-6 39,4 8-39,-3-2 23,3 5-20,0 0 2,1 1-5,4 2 62,1-1 67,0 1-68,-1-1-19,1 0-3,-1 0-2,-1-1-4,1 1 1,-1-1-26,1 0 26,0 1-37,0 0-1061,0 1 823,1 1 107,0 4 176,-3 4 11,-2 5 40,-4 6-46,-1 5-10,-9 18 5,5-8-9,-12 33 9,15-36 0,-5 20 62,13-37 89,0 3-117,3-12 92,0-1-93,1-4 20,-1-1 1277,1 0-1223,-1-2-48,1 0-54,0-4-5,0-1 0,2-1-33,0-3-1,1 0 26,1-2-34,0 0-48,7-14 87,-4 10-44,5-14-4,-7 17-10,2-13 58,-4 14-109,3-15 106,-5 15-83,3-11-15,-4 8 98,2-2 6,-2 7 14,1 5 23,-1 4-23,0 0-59,-1 1-215,1 1 162,-1 0-177,1 0 188,0 0 17,0 0 26,2 0 114,6 0-34,1 1 84,26 2-108,-14-1-7,24 2-13,-25-3-37,8 1 45,-17-2 8,-1 1-2,-8 0-48,-1 0-17,-1 0-64,-1 0-53,1 0-1,6 7 264,9 5-87,5 3 0,9 2-1823,39 5 140,-21-9 878,49 7 0,-68-17 0,7-1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27.30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2149 8822,'3'-2'574,"0"2"-711,-3 0-1470,0 0 1607,10-2 162,-5 1 185,7 0 255,-9 1 283,0 0 28,-3-1-168,1 1 733,-1-1-1198,-2 0 62,0 1-314,-1 0-138,0 0 4,3 0 33,0-1 143,1 1-3,6-4-61,-1 0 30,18-8-36,-10 5-64,17-6 0,-15 7 19,12-1 42,-10 4-199,16-3 337,-12 3-135,26-14-9,-21 7 99,41-22-45,-34 15-37,31-16-5,-32 16 8,22-13-5,-23 12 41,22-12-38,-24 13 106,29-17-70,-30 18-42,25-14-3,-29 16-14,19-10 6,-17 7-34,35-18 44,-27 15 161,31-16-65,-34 18 47,31-17-136,-32 16 97,27-15-69,-32 19-32,17-11 6,-17 11 6,19-13 22,-15 10-81,39-23 39,-30 19 9,5-2 0,0 0 2,-5 4 118,31-16-45,-38 19-61,23-11 41,-22 10-16,25-12 8,-23 13 20,40-22-20,-36 19 118,36-19-165,-41 20 11,23-13-12,-24 13 6,36-21-22,-31 20-3,40-23-31,-35 21 29,45-20 7,-27 15 52,13-4 1,3 0-646,9-3 687,0 0 1,-1 1-41,-6 0-15,-15 6 1,-3 0 34,3-4 98,-7 2 1,-1-1-99,-4-1-8,-4 2 1,-2 0 12,-3 1-49,1 0 0,1 0-21,1 0 4,-2 2 0,-1 1-4,-2 2-8,25-10-29,-27 15 12,39-13 17,-40 17 430,29-8-716,-43 14-2876,5-4-324,-20 5 3494,-11-4 0,0 7 0,-8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9:03.24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1 5734,'0'0'0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9:04.79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35 12636,'51'-10'49,"1"1"0,32-6-44,-73 15-2,-1 0 3,-1 0-4,-2 0 4,0 0 58,-3 0 18,0 0 35,-2 0-55,0 0-104,0 0 33,-1 0 7,3 1 2,0 0 134,10 2-53,-4-2-8,6 2-28,-6-2-37,-1-1 43,4 1-45,-4-1 30,2 0 34,-5 0-25,-3 0 109,1 0-64,-3 0-34,-1 0 59,1 1-79,-1-1-33,1 1 2,1-1-2,1 0 33,2 1-27,1-1 44,8 1-47,-2 0-18,16 0 4,-14 0-37,8 0 37,-16 0-98,1 0 106,-5-1 2,2 3 43,-1-1-36,4 4-1,-2-1 45,6 2-17,-4-2-16,10 9-12,-6-6 82,12 11-17,-10-10-9,18 10-19,-14-10-39,9 3 2,-15-8 3,-1-1-2,-3 0 35,-1-1-35,-3 0-1,0-1 45,-1 1-47,-2-1 5,1 1-2,0 0 41,5 5-44,-2-2-1,5 6 1,-3-4 100,12 16-100,-7-9 13,14 20-10,-15-21 72,6 9-8,-8-11-40,-2 1 4,-1-3 19,-2 1-51,0-2 85,4 14-82,-3-9 82,6 19-82,-5-16-2,3 14-3,-4-17 53,2 9-48,-2-9 31,1 6-30,-2-8 36,0 6-40,-1-8 9,-1 7-5,0-9 7,-1 9-10,0-9 0,0 5-1,0-4 4,0 1-7,0 0 1,0 1 8,0 1-8,-1-1 3,0 1-3,-1-1 41,0 10-41,1-8 8,0 9-2,-1-13 72,0 5-73,1-7 54,-3 5-17,2-7-9,-3 5-36,3-4 0,-3 4 0,2-4-8,-2 5-1,2-5 4,1 2-1,0-1 1,0-1-1,0 0 6,0 1-3,0-1 0,0 1 3,-1 0 3,1 1 0,-1 0 3,-3 7-4,2-3 18,-5 8-14,5-10 2,-3 4 0,5-9 46,-3 2-21,2-3-38,-8 5-4,3-2-97,-13 6 103,8-5-42,-14 9 0,15-9-184,-4 5 5,14-9 215,2 0-35,3-2 41,3 0-34,1-1-1206,9-6 260,-8 4-4827,3-7 5810,-15 5 0,3 1 0,-3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9:05.96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253 251 9519,'0'-3'1966,"-1"0"-1521,1 3 493,0 0-930,0-19 174,1 12-11,0-16-16,1 18 195,0-2-151,0-1 61,-1-1 314,0-11-423,0 6 45,-12-21-151,3 19 0,-15-13-93,10 18-50,-9-6-3297,8 9 3395,-4-1 0,6 5-44,0 1-441,-4 2 326,7 1 33,-6 4 64,7 3 3426,-6 11-3328,4-1 34,-3 6 40,5-4-38,2 1-18,0 1-49,0-1-5,0 9 0,0-10-42,1 19 42,4-21 9,0 16-4,4-18 71,8 14-73,-1-15 36,14 12-3,-7-14-25,15 4 34,-9-7 53,15 0-36,-16-6 190,18-2-3557,-20-4 3377,7-2 7,-13-4-6,-2-3-12,1-2-66,2-11-32,-4 3-290,2-19 3360,-9 13-4010,1-20 742,-5 19 224,-3-23-59,1 29 123,-3-12-45,1 25-16,-1-1-73,3 7-704,-4 1 351,2 2-302,-15-2 652,6 0 165,-32-5 235,21 3 591,-21-3-453,26 6 258,-4-1-712,14 2-269,-1 3 269,8 3 1098,1 25-874,3-4-73,4 36-146,0-24 32,7 43-37,-8-40 39,1 28-3,-5-44 144,-3 6-110,-2-17-73,-14 5 31,5-12-118,-14 6 9,14-9-230,-2 3-64,9-4-686,2 0 537,8 0-1697,24 7-1183,-4-4 3404,22 3 0,-28-7 0,-3-1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9.54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322 34 7422,'-2'-1'1296,"1"1"740,1 0-1753,-8-9-12,6 6 130,-6-8-93,7 9-101,-1 0-134,0 0 64,0 1 42,0 0 336,-2 0-442,1 1 98,0 0-53,1 0 81,-2 0-199,1 0-87,-2 0-67,0 0-188,-17 2 297,8 1 9,-18 6 36,17-2-137,-13 11 19,14-8 65,-8 9 61,15-9 155,-1 7-91,4-6 12,-3 14-72,2-11-7,-3 13-5,3-14 51,-5 16-15,4-13-28,-7 15-8,6-16 3,-5 11-6,5-13-13,-2 8 16,6-10 106,-1 12-112,3-10-75,1 12 31,0-12 55,0 9 49,1-9-38,1 15-16,1-14-8,2 13 8,-3-15 3,5 10 33,-3-11 6,4 7 3,-3-12 45,4 5-36,-2-5 46,7 5-66,-4-5-20,14 8-8,-9-8 38,13 8 1,-14-7-20,14 9 20,-13-8 73,13 7-20,-13-8 36,10 5-8,-9-6 98,8 2-143,-11-5 124,12 0-152,-13-2 11,9-1-55,-12 0 5,9 0-9,-8 0 12,11 0-9,-8 0 90,10 0-44,-8 0 150,16-4-123,-15 0 222,12-3-91,-16 2 80,6-2-3623,-9 1 3393,3 0 27,-5 1 298,5-6-298,-7 5 32,7-11-110,-9 10-14,3-8 3322,-3 7-3397,4-6 25,-2 4 11,9-13 42,-7 10 61,7-12 1,-9 14 8,1-9-62,-5 9 93,-4-15-143,-1 12-28,-8-13 62,4 14-34,-9-7 36,9 10-117,-6-10 45,8 10 66,-3-10 10,6 9-7,-1-7-3383,2 7 3403,0-3-5,0 4 2,-4-4-5,1 4 50,-4-3-19,-1 5-42,-7-4-71,3 3 3278,-22-10-3289,15 8 46,-22-8 2,23 12 28,-12-5 14,17 6 53,-4-1-17,11 3-279,-2-4 170,5 3-42,-3-7 53,4 7-425,-5-3-14,4 7-1549,-7-1 571,3 5-3530,-11 7 5009,7-1 0,0 0 0,8-5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40.96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2 953 8814,'-1'-1'210,"0"0"-653,1 1 443,20-15 3,-11 9 0,17-12 70,-16 13 27,2-2 57,1 0 372,7-4-3641,-4 3 3378,5-4-165,-5 4 272,10-6-191,-3 5-2269,9-6 2297,-5 6 45,3-3-65,4 1-8,5-2 353,50-14-445,-31 9 1070,0 0 1,-2 0-1077,-6 1 87,23-14-36,-36 11 19,17-18-73,-24 14 36,18-18 1,-20 18 504,32-24 2851,-27 23-3374,47-28-46,-40 31 73,45-17-65,-38 22 12,34-8-65,-33 11 99,26-7-43,-37 10 124,19-9-37,-34 10 261,8-6-172,-22 8-10,0-4-107,-5 3-58,-1-1-9,-1 1-93,-1 5-16,0 0-123,0 4 61,0-1 115,0 0-104,0 0 62,0-2-31,-2-1-69,-7-3 108,-2 1-324,-17-7 187,3 3 20,-49-11 145,30 10 42,-44-8 43,50 13-71,-10-2-8,30 5-423,3 1 37,13 1 280,29 6 374,-3 0-88,52 9-147,-22-5-15,5 0 1,1-1 25,-1 0 46,37 3-45,-67-7 240,2 0-44,-23-3 482,-2 0-723,-6 0-213,0 1 22,0 2 306,-4 10 3,-1 2-76,-11 23-31,3-9 53,-11 41-64,14-34-338,-4 30-82,12-42-3437,13 10-1227,2-24 5084,11-3 0,-13-10 0,-2-3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9:09.16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1050 32 6299,'4'-3'941,"0"0"-667,-4 3 3677,0 0-3951,0-1 3,1-1 50,0-1 93,2 1-3,0 0 148,1-2-109,-1 1 187,2-2-178,-3 4 27,-1-1-145,0 2-196,-1 0 120,0 2 3,0 1 36,1 2-30,-1 3 5,-1 0-11,1 2-3,-1-1-5,1 1-37,0 5 79,0-3-17,0 8-12,1-8 6,2 15 26,-1-13 5,2 14 3,-2-15 27,0 9 10,0-9 44,-1 13-120,0-13 47,0 12-16,0-13 5,-1 6-34,0-7 26,0 7-37,0-7 48,-3 14 27,1-11 135,-5 17-201,2-18 8,-4 13-14,5-14-8,-4 8 8,3-8 44,-5 10 54,5-10 65,-7 7-118,5-9 162,-9 8-109,6-8 89,-9 7-133,8-8 27,-17 7-81,12-6-3,-16 8 0,16-8-16,-11 7 10,11-6-10,-17 9 13,16-9-33,-13 8 30,17-10-30,-7 8 39,8-7 48,-11 11-40,10-10 43,-15 10 2,12-11 98,-25 14-61,16-10-121,-25 14 20,26-14-17,-12 7 117,19-10 177,-11 6-159,14-8-57,-9 5-14,12-7-16,-10 5-14,10-7 8,-11 6-6,10-5 31,-11 4-36,8-4 17,-14 6-12,11-6 3,-24 7-14,20-5-2,-25 7-4,29-9-35,-9 4 35,20-7-33,1 0 37,5-2-9,0 0-689,1-1 210,-1 1 314,-3 1-118,-2 2-252,-3 1-583,1 1-584,3 0-1230,2-1 998,5-2 1948,10-2 0,-5-1 0,4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9:10.57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235 62 9455,'-1'-7'1092,"1"2"-655,0 5 22,0 0-459,-3-9 288,3 6 20,-2-7 48,3 8 86,1 0 354,-1 0-552,0 1-93,0-1-78,0 0-29,-1 1-35,0 0 30,1 0-33,-1 1 290,1-1-248,-5 1-48,0 0-134,-4 0-29,0 0 12,0 0 6,-7 0 91,3 3-72,-11 3 82,9 0-74,-6 7 110,10-4 2,-6 9 6,7-5 17,-9 18-17,9-15-14,-9 21 14,11-22-39,-5 11 41,7-15 4,-2 3-6,3-3 0,0 1 34,2-1-4,1 1-30,1-2-2,1 0 4,5 2 35,-1-2 89,11 4-56,-4-7 84,12 3-56,-7-6 72,17 1 18,-2-4-45,12-2-54,-8-2 46,8-4-130,-20 1 113,19-9-65,-25 7 37,13-8-29,-17 5-69,-1-2-135,-2-1-518,-2-13 365,-4 8-46,2-20 339,-6 19-204,-8-17 126,0 20 106,-13-13 40,8 17-37,-8-8-40,9 11 225,-6-6-59,11 10 53,-3-1-56,8 6 253,-1 0-404,2 1-79,-1-1 34,0 1-145,-2 0 92,1 0-20,-5 4 85,2 2 83,-8 18-3291,6-7 3404,-3 12-46,6-9 231,-2 21-197,2-14 118,-3 34-267,4-35 52,-2 15 7,1-22-16,-1 0-9,0-1 3393,-2 0-3376,0 0 0,-1 0 34,-6 6-81,4-5-6,-6 9-3,8-14-11,-3 8 5,6-10-63,-2 11 72,5-11 8,-1 7-19,2-11-129,4 1-3,-1-5-652,3 1 140,-3-4-2006,4-1-1995,-2-6 4656,0-6 0,-2 4 0,-1-2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35.62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25 124 11020,'46'-32'874,"-8"6"-286,-33 21 36,0 1-111,-2 0-34,-1 2 5,-1 0-109,-1 1-55,0 0-52,0 0-74,0 1-304,3-4-298,11-2 402,0-1-235,25-4 126,-13 5 43,12-1-124,-11 5-451,22 7 403,-24 1-143,11 15 387,-31-4 989,-14 16-989,-2-16 9,-22 8 44,9-17 412,-17 3-143,19-7 86,-9-1-405,18-5 6,-3-13-54,11 2-106,11-17 120,4 14 84,18-12-47,-2 12-79,5-1 73,-9 8 36,-2 5-44,-10 2-331,1 2 258,-9 1-160,1 1 81,-3 2 169,0 7 36,0-1 81,-2 14-3448,-2-6 3411,-3 7 18,-6-3 114,0-4-34,3-4 362,4-8-221,6-6-311,0-8 3226,0 0-3296,0-14 8,0 7-36,0-11-9,0 17-327,0-2 160,0 10-1584,0 1 1788,0 2-28,2 1 25,-1 2 3,2-1-48,-1 1-17,0 5 228,-1-3 324,-6 12-263,-2-7 90,-17 13-107,-8-4-110,-1-1 46,-1-3 447,2-9-251,14-3-160,-6-4-322,19-7-28,0-20 90,8 6 142,7-22-3400,-1 22 3395,5-4-3,-5 12-179,2-2 97,-4 8-77,8-5 103,-7 8-59,16-4 3426,-11 5-3725,8-2 312,-14 4-49,0 4 176,-4 0 617,-1 20-508,-5-7 118,-11 27-182,-2-18 11,-18 18-8,13-21 160,-15 8-74,22-20 421,-6-1-516,14-12-181,-1-11-26,4-2-176,2-36 201,5 20-8,8-27 126,-3 33 14,5-3-67,-9 18-191,0 3-69,-4 5-472,-1 5 525,0 0 106,3 6-54,3 6-262,4 5 170,-1-1 135,-1 4 165,-5-9 17,-1 7 355,-3-5 278,-4 3-286,0-6 258,-15 2-540,7-8 122,-18 3-123,12-6 244,-11-1-157,14-3-59,-6-4-187,12 0-12,1-8-154,10-1-296,14-6 467,2 2 62,23-7-78,-14 9-245,16-7-3229,-22 11 3490,2 0 191,-13 6-1205,-10 2 415,-1 2-1439,-12 6 294,7 0 1817,-2 3 0,6-5 0,1-1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39.28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25 1109 9038,'-7'3'1430,"2"0"-1220,5-3 667,0 0-877,-3 0 5,2 0 77,-2 0-1,3 0 798,0 0-661,-1 0 18,0 0-21,-1 0-35,2 0 433,-1 0 857,0 0-1417,1-1-44,1-1-9,1-2-48,3-2-41,1 0 44,2-2-8,2-1 16,2 0 15,21-18 22,-14 11 42,24-18-39,-27 21-6,10-9-3,-13 11-39,7-6 9,-10 8 25,8-6 11,-9 9-14,11-8 11,-9 6 3,13-7 3,-8 4 14,20-14 19,-17 12 17,15-11-19,-21 14 8,9-7-42,-11 8-14,6-6 5,-9 8-10,6-5-26,-5 4 31,9-5 8,-5 5-38,18-12 38,-13 9 6,16-10 8,-17 11 34,17-10-36,-16 10 39,14-8-40,-18 10 43,9-7-42,-8 6 16,16-10-16,-14 8-6,15-11 0,-16 11-3,11-8 11,-5 5 31,5-4-36,-5 4 6,3-2-7,-10 6 40,11-6 3,-10 5 3,18-12-6,-16 11 3,15-11-31,-14 9-6,0 0 0,-3 1 99,2-2-37,-7 6 19,8-7-44,-10 7 0,1-1-45,-2 3-3,1-2 3,-3 5 0,3-4 0,-4 4-5,5-5-7,1 0 4,6-3 0,-1 0-43,15-8 51,-14 8 9,14-8-7,-19 10 40,6-3 3,-10 7 78,3-3-3473,-5 3 3342,-1 1-45,0 0 16,4-3 37,-3 3 9,3-2-6,-6 5 11,-1 0 3386,-1 1-3109,-1 0-193,-2 2-11,1 0-6,-2 0-22,1 0-59,0 0-120,-8-1 13,1 0 18,-7 0 55,-1 0-64,-12 0 95,4 0 40,-18 0-4,17 0 267,-16-1-230,25-1-9,-5 0-52,18 1-4,1 0-13,3 1-642,0 0 597,2-1 45,0 1 8,4-1 0,2 1-3,3 0 3,3 0 0,2 0 6,12 0-9,-4 0-140,28 0 45,-24 1-185,22 2 194,-30 0-54,7 3 81,-16-2-27,4 1 86,-10-2 76,0 1 50,-4-3 179,-2 3-204,-3 0 9,-8 10-99,-7 3-14,-2 2-3467,1 1 3420,8-6 19,2-2-33,1 10-6,5-11-361,1 6 121,6-14-1511,13-1 3665,-5-7-1841,10-8 0,-14 5 0,-1-4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27.54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1 426 6540,'5'0'921,"0"0"-501,-5 0 2671,0 0-2738,3-1-151,-1 0-85,2-1 21,-2 0 4,-1 1-32,-1 0-54,0 0 1283,0 0-1339,2 0-74,0 0-15,4-2 16,1-1 28,3-1-8,1-1-12,7-2-16,1 0 73,-1 0-85,4 1 85,-8 3-26,9-3 40,-8 3 2,19-5-2,-16 4 84,18-5-46,-20 6 46,14-3-82,-13 3 6,24-8-14,-20 6 0,19-7 0,-23 7 3,8-3 3,-11 5 13,9-4-19,-12 4 0,10-3 3,-9 3-6,11-3 1,-8 3-63,18-5 29,-17 4-118,12-2 92,-16 5 65,5-1 11,-2 1 6,4-3 41,-2 1 20,13-6-72,-12 3 2,12-4-5,-14 4 69,13-6-75,-10 4-3,17-8-8,-18 8-6,12-6-2,-5 4-15,4-2 34,-7 4 90,2-2-155,-12 5-52,6-3 10,-6 5 96,-1 0-25,6-1 36,-6 3 64,5-2-53,2 2-11,-5 1-8,16-3-6,-8 2-22,4-1-1,-6 2-8,-1 1 34,-5 0-3,14 0 14,-11 0 6,21 1 39,-17 0-9,18 1-30,-11-2-1,1 0-3388,-2 0 3419,-7 0-2,8 0-208,8 0 166,-6 0-43,11 1 40,-23 0-34,14 0 110,-7 0-65,1 1 3389,-1-2-3476,0 1 76,-6 1-37,20 3 90,-18-1 101,21 3-143,-19-5 0,25 3 0,-20-3 6,23 1-3424,-26-3 3418,8 1 54,-12 1-66,25 2 77,-21-2 24,22 3 29,-29-4-115,-2 1 3392,-3 0-3244,-1 2-106,1 1 2,1 0 15,-1 1-17,-2-2-37,1 1 56,1 0-1,1 1 38,1 0 114,9 3-142,-5-1-65,13 4-3394,-12-5 3436,14 6-13,-14-7 5,20 8-42,-20-7 0,15 4-6,-20-6-92,9 3 3490,-10-2-3260,20 9-127,-14-5 54,23 11-3,-18-9-11,17 8 36,-17-8 34,25 13-110,-25-13-5,19 12 0,-25-14 12,12 8 38,-7-4-47,7 4 0,-8-5 8,5 2-3398,-12-7 3379,10 6 8,-12-6 3,15 10 0,-13-6 5,17 10-2240,-14-9 2285,16 9 2218,-15-8-2226,22 15-8,-22-15 114,22 16-146,-26-18 4,7 5 36,-13-10 69,6 4 3287,-5-4-3359,6 5-31,-9-6 67,6 4-33,-5-3-3,16 12-36,-9-7 218,24 17-109,-19-14-34,20 14-39,-20-16-48,12 9 6,-8-6 3,-1-2 5,-5-2 1,-3-1-6,-4-4-9,5 5 0,-7-5-2,3 3 2,-3-3 1,0 1 5,3 1 89,13 12-55,-8-8-20,23 16-6,-17-14 37,4 3-34,-5-4-5,-10-5 0,3 2-4,-1 0-3357,-4-3 3360,4 2 71,2 1 84,5 3-88,-1 0 68,23 14-131,-23-14 36,26 15-48,-27-15-8,16 9-1320,-7-2 1334,1 1-3,-2 0 3,7 6-9,-13-10-8,22 22 17,-25-23 42,15 15 2695,-17-17-2695,12 11-1407,-11-10 1423,7 6 26,-8-6 246,30 22-226,-20-16 61,35 23-2339,-36-28 2275,17 12 2170,-12-9-2235,5 3-33,-11-7-1,2 1-2,-12-6-3,9 7 3386,-9-6-3422,20 15 33,-15-12 48,22 18-3384,-19-16 3342,9 7 3,-7-6 97,37 23-66,-27-18-23,43 27-9,-51-33-5,10 6 0,-22-12-3,-1-1 3387,-2 1-3390,0-2 4,-1 1-4,5 4-3394,-4-3 3397,4 5 0,3 3-11,13 11 17,-6-3 2,18 15-2,-21-20 34,16 15-32,-16-16 51,23 20-50,-23-22 13,21 18 3379,-28-23-3384,10 7-6,-16-14 107,6 5-3456,-4-5 3394,4 2-11,-2-2 61,28 10-105,-16-6 2,35 11 2,-31-11-2,31 12 0,-29-11 6,16 8-6,-25-11 53,20 7 3409,-16-7-3280,36 8-95,-34-11 162,28 1-25,-26-6 17,24 1-207,-18-2-23,53-3-11,-38 2-21,2 0 0,-1-1-13,0 2 29,33 0 5,-38 0-3,43 2 3,-46-1 5,34 2 4,-43-2 30,25-1 0,-8-3 3,16-3-33,-14-1 2,15-6-11,-28 3 3,49-11-3,-40 9 1,1 0 0,0 0-6,5-1 2,-7 2 0,1 0 6,11-2-3,-10 2 0,0 0 3,8-2 19,0-2 1,0 0-15,0-2-4,-4 0 0,-2 0 5,-7 0 103,37-21-107,-46 19 4,26-19-3404,-37 20 3384,18-14 8,-17 13-19,34-24 13,-26 19-30,35-22 42,-33 24 47,35-22-41,-37 22 58,25-19-56,-34 21 3431,16-13-3436,-17 12 5,18-13-2,-19 15 7,29-24-16,-26 21-8,29-23 0,-28 22-1,10-6-24,-12 10 80,39-25-41,-29 21 8,40-27-11,-47 32-3,33-21-9,-28 18-38,33-21-40,-33 21 70,27-17-3378,-26 15 3395,11-7 0,-18 11 56,29-23-50,-25 17 53,37-35-26,-45 36-36,18-21 3390,-24 25-3443,13-13 50,-12 14-47,17-13 47,-13 13-69,30-21 69,-24 21-36,29-17 42,-31 20 6,20-10 2,-11 6 31,8-6-36,-11 6-3,-3 1-3,-11 5-5,0 0 2,0 0 1,0-1-32,1 1-21,1-2-21,13-8 37,-5 5 28,22-14 6,-21 15-3,19-12 8,-22 14-14,28-17 11,-27 18-2,32-19 8,-34 21-3,24-12 3,-27 13 0,19-7 0,-17 7-14,24-8-3386,-17 8 3394,12-4-2,4 0-9,20-3 11,-14 3-2,30-5 8,-50 13-3,28-6 3390,-32 7-3399,19-4 10,-23 5-15,25-4-28,-25 5-39,29-2 78,-23 4-38,34 2-3354,-21 0 3392,16 1 4,-16 0 4,54 9-7,-44-4-1,0 2 1,-3 0 2,-15-1 8,31 5 1,-35-5 8,28 5-14,-33-7 0,8 3 0,-11-3 14,41 9 31,-25-5-34,51 13-8,-48-10 8,33 9 23,-32-7-29,40 14-10,-46-12 3355,25 10-3353,-41-14-42,9 6 3,-16-7 8,3 3 34,-5-4-2,0 0 2,1 2 5,2 0 62,3 1-13,2 2-21,4 2 46,15 9-74,-7-5 37,28 17-36,-24-14 8,28 16-3370,-27-16 3356,10 6 0,-17-10 3,25 18-3,-27-17 3,26 19-3,-38-25 14,15 11 3383,-12-10-3388,26 21-4,-22-16 49,38 27-54,-34-25 86,30 21-77,-30-22 86,24 15-61,-21-14 24,23 13-21,-25-17 2,19 11-33,-23-14 13,23 14 15,-24-13 50,37 22-79,-31-18 71,34 19-68,-30-19 26,27 14-34,-26-13 3,36 19-3390,-38-19 3387,16 8-2,-29-15-82,8 6 75,-12-7-5,10 7 0,-13-8-19,4 5 33,-2-2 3400,7 7-3392,-7-7 37,25 23-11,-17-17 8,24 20-9,-24-21 43,16 12-42,-17-14-6,23 17-82,-24-18 15,14 11 31,-24-16-37,8 9 37,-11-11-1,10 12 9,-10-10 48,13 12-45,-8-7 11,15 14 19,-4-6-38,6 6-12,-4-5 11,-8-8-2,-4-3-1,3 4 15,-5-5 36,15 15-34,-12-13 40,15 13-40,-12-12 18,20 14-21,-19-15 9,18 13-8,-19-15 36,17 12 8,-1-2-13,3 0-4,3 1 12,22 9-45,-21-11 8,40 22 26,-41-23-15,4 1 1,1 0-11,3 2 13,0 0 0,0-1 29,-1 0-3376,15 7 3387,-19-11-186,2-1 0,2-1 228,2 2 11,0-2 0,-2-2-23,-17-7 96,22 4-112,-21-6-20,46 6 3126,-35-6-3168,44 7-6,-45-7 9,31 4 650,-30-5-644,54 4 13,-46-7-7,5 0 1,-2-1 3,-8-1-19,39-1 20,-45 0-20,35-4-6,-28 0 43,38-7-9,-33 5 8,37-6-16,-36 4-33,5 0 1,2-1-8,3 1 3,-4 0 0,1-1 15,14-3-7,-1 0 6,-8-2 48,19-9-50,-31 7-11,-4 0 1,0-1-5,-5 0-11,48-20-25,-44 17 34,-1 1 0,0 1-23,1-1 31,33-13 0,-33 14-6,35-14 6,-35 13 4,11-4 1,2-2-5,-4 2-3,3-2 0,0 1-3,-11 3 4,35-15 7,-34 14-8,34-18-30,-35 15 14,2-2 1,0-2-15,1-2 30,-3 0 0,-1 0 3,-5-1-42,33-21 9,-32 23 26,2-1 0,1 1 1,1 0-3,-2 1 1,-1 1 5,-4 3 3,43-29 0,-43 27 9,35-26-6,-42 28-1,20-18-2,-25 18 3,18-17-8,-21 19-7,17-14 7,-18 16-15,31-24-13,-24 20 27,9-7 0,2-1 4,-1 1-7,2-1 1,-1 1-37,2 0 42,30-18 37,-33 23-26,25-11-8,-30 18 115,36-19-56,-36 21 39,46-26-48,-48 25 3,34-20-11,-36 19-2,26-15-40,-23 15-3106,12-8 3106,-15 9 3,33-21-8,-30 18-4,32-18 4,-44 28-1,14-7 3,-9 3 6,9-5 3105,-10 5-3105,6-5-3395,-14 9 3400,6-4 29,-1 1-18,3-2-10,-4 3 2,5-4-11,-14 10-14,13-7 3397,-9 6-3405,29-13 16,-19 9-75,43-24 28,-37 18-14,31-22 33,-36 20 31,15-13 1,-21 15-108,15-12 105,-17 14 5,17-11-9,-22 16-119,8-4 35,-18 11-798,0 1 250,-5 3-1588,0 0 692,-2 1-4050,5-2 573,4-2 5014,5-3 0,-5 1 0,-3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28.29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55 32 12521,'-13'-7'-45,"1"0"45,9 6 48,-1-1-40,0 1 28,1-1 1,0 0 64,0 0 97,0 1 299,1-1-200,0 2 271,1-2-344,0 2 277,0-1-414,1 0-42,3 1-79,-1 0-173,2 0-70,-1 0 134,-2 0-28,0 0-25,0 0-39,0 0 64,1 1 138,1 2 147,16 20 21,-3-4 100,21 26-101,-15-19-44,16 23-37,-17-20 20,9 19-28,-16-21 53,5 23-90,-12-25 152,0 21-88,-7-24-63,-17 29-6,3-22-6,-21 31-87,16-30-25,-5 10 26,9-13 16,3-1-70,3-2-145,2-3-98,4-3-10,2-3-553,4-4 613,3-5-627,6-2-2260,3-10 3223,12-18 0,-14 12 0,4-10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46.23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27 129 7103,'-9'-2'1106,"1"0"-888,7 1 65,0 0 36,1 0-28,0 0-100,0 1-146,-1-1-45,1 1-9,-1-1-13,1-1 22,0 2 3,0-2 50,0 2 1904,0-1-1792,-1 1-22,0-1-34,0 0-53,0 0-47,1 0 55,0 0 34,0 0 92,0 0-134,0 0 180,-1-2-166,1 3-14,0-3-59,0 3-613,0-1 579,1 1 35,2 0 2,1 0 5,2 0 4,1 0 27,2 0 9,7 0 11,-2 0-6,11-1-47,-10 0-11,8-1 2,-12 2-16,5-1 22,-10 0 154,3 0 0,-5 0 36,3 0-193,-4 0-212,2 1 122,-5 0 32,2 0 61,-2 0 207,4 0-17,-1 0 208,6 0-247,-1-1-33,11-2-118,-6 0-50,10-2 14,-12 2-10,2 0-63,-7 2 36,-1 1 73,-2-1 73,-2 1 98,0 0-182,-1 0 6,1 0 5,0 0 64,2 0 34,2 0-8,2 0-26,2 0-58,2 0-12,6-1-2,-4-1-57,6 0 4,-9 1-57,6 0 118,-7 1-3,7 0 3,-7 0-11,9 1 8,-10-1 3,9 2 3,-10-1 17,8 2 27,-1 0 43,5 1-34,-3-2 42,4 0-90,-6-2 3,13 0-13,-13 0-105,10 0 104,-13 0-2,3 0-6,-6 1-1,2 1 18,-1 1 39,1-1 28,-1 1 114,10-1-122,-7 0-54,15-1-6,-13 0-5,10-1-5,-13 0-57,6 0 12,-8 0 13,-1 0-7,-3 0 32,-2 0-30,1 0 42,4 2 56,-1-1 79,7 3-74,-5-2 48,9 0-55,-5-1 32,17-1-80,-15 0-3,13 0-12,-18 0-35,1 0 7,-6 0 32,-1 0-4,-3 0-78,2 0 54,-1 0 44,5 0 45,-2 0-3,7 1 0,-2-1 29,11 2-38,-5-2-30,16 0-14,-10 0-47,22 0-23,-23 0 5,13 2 21,-23 0 44,7 4 0,-10-2 0,3 1 2,-8-2 43,3-1-36,-2 0 69,5 0-70,-3 0 12,5 1-14,-6-2-1,4 1-5,-5-1-14,3 0 14,-4 0 6,2 2-1,-3-3 12,2 1-6,-1-1 40,0 1-6,-1-1 53,-1 0 2147,-1 1-2080,-2-1-78,-1 0-87,-4-2-81,0 0 81,-2-3 0,-2 0 6,-1-1-15,-6-2 74,-6-4 7,5 3-21,-2-3-6,14 7 78,-3-2-118,5 3 54,-1-1 3,3 2-9,0 1 17,1-1 53,-1-1-72,0 1 52,-3-3-103,1 3-53,-6-6 8,6 4 12,-8-5 38,8 6 15,-5-3-12,6 4 37,-3-1-37,5 2 54,-2 0-54,2 0 34,-1 1-33,3 1-1199,-1-1 1120,3 1 25,0 1 37,2 0 5,2 2 3,0 1 5,3 1-7,6 2-4,-3-1 0,10 3 9,-9-4 6,7 2-9,-11-3-42,3 2-3,-6-3-56,4 5 95,-5-4-36,6 7 6,-6-5 22,9 10-22,-7-7 30,10 10 0,-9-8 4,8 5 46,-7-8 43,7 4-76,-10-8 23,3 0 2,-8-3 132,0-1 132,0 0-308,-2 1-46,-2-1-16,-2 2 9,-2 0 55,-4 2 1,-5 1 2,-4 2 3,-3 2 5,-22 9-7,17-6 2,-17 8 0,29-12-6,-2 1 6,13-6 11,0 0 26,5-2 2,0-1 185,0 1-277,-1 0-26,1-1-2,-2 0 3,1 0 69,-2 0-30,-1 1 39,0 0 6,-2 1-6,2-1-465,1 1-67,2-2-3842,4 0 652,0-3 3722,4 2 0,-4-2 0,0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49.21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23 2 7271,'-4'1'1022,"0"-1"-630,4 0-107,0 0-374,-3 0-20,1 0-29,-2-2 88,2 2 50,0 0 0,1 0-1795,0 0 1795,8 1 0,-6-1 0,6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49.42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0 5734,'0'0'0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49.67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19 6425,'6'-4'2811,"-1"1"-2466,-5 3-202,0 0-233,3-4 54,-2 3 100,3-3 62,-4 4 1050,1 0-216,-1 0-814,1 0-5421,0 0 5275,-1-2 0,0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50.19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15 8413,'1'1'723,"1"-1"-1919,-2 0 1196,0-7 0,0 6 0,0-6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51.50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731 21 6367,'3'-7'-238,"0"2"355,-3 5-629,0 0 750,-2-4 126,2 3 75,-1-2 99,1 3 4698,0 0-5175,-2 0-49,1-1-4,-1 1-8,0 0-109,-5 0 56,1 0 16,-9 1 99,4 0-51,-4 1-3,4 2-5,-2-1-3,0 2-5,-2 0-7,-11 4 21,8-2 27,-13 6-33,16-6 14,-12 4-9,2-1 48,-1-1-47,2 1 299,-4 0-272,10-3-28,-18 9 46,23-9-18,-7 4 28,11-6-10,1 1-1,2-2-6,0 1-38,1-2 36,-2 2-40,1-1 46,-12 6-51,6-3 3,-13 7-3,11-6 14,-13 9-3414,13-9 3397,-12 8-31,15-8-36,-11 6 70,8-4-6,-11 11 0,14-10 6,-5 5 0,11-9 3,0-1 31,2-1 3363,-1-1-3394,1-1 6,1-1 53,1-1-45,0 2 0,0 0-9,0 0 42,-2 2-16,2-3 8,0 1-36,1-3-1539,0 1 951,0-1-390,2 0-761,0-2-1238,2-1 2971,0-2 0,-9 9 0,5-5 0,-7 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53.70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1091 0 11362,'-3'1'145,"1"0"-808,2-1 573,-14 15-39,9-10 121,-9 12 8,12-14 70,0-1 3,0 0-9,0-1 6,-3 2-17,1-2 194,-4 2 44,3-2 34,-1 2-62,2-2-62,-2 1 214,-9 5-415,4-1-25,-7 5-26,3 3 48,4-2-5,-6 11 8,7-9 42,-3 10-36,6-12 36,-4 6 30,4-8 220,-9 7-231,6-8-52,-11 7-1,10-8 270,-9 5-186,7-5 124,-19 12-3482,11-7 3269,-11 7 33,13-6-33,-1 1 5,-10 14 54,11-11-26,-11 14-33,20-20 3400,-5 3-3394,9-8 27,-1 0-30,2-2 80,-13 13-83,7-7 48,-16 17-15,12-13-25,-19 22-11,14-16 6,-18 21 30,20-22-27,-11 12-4,14-14 60,-12 11-12,15-17-45,-4 5 37,9-11 134,-2 2-179,5-4-11,-4 2 3,6-5 2,-3 3 6,2-2-3,-1 1-5,2-1-23,0 0 25,1-1 6,0 1 6,1-2 100,-2 2-55,-1-1-1,-8 4-36,-4 1-11,-6 4-6,2-3-53,-3 3 3,9-5 3,-6 4 50,9-4 89,-2 2-44,7-5 339,2 1-214,2-2 1404,1-1-1574,0-2-154,0-1-11,0-3 30,-1-2 21,0-2-18,-1-1 9,1 0 78,0 0 42,0 1-5,1 1-62,0 1-28,0-3 95,0 5-11,1-3-20,0 6-55,3-1 47,-1 2 8,1 0 31,-2 1 3,1-1 0,-1 1 3,4-4 39,-1 1-56,9-8 11,-8 6 6,6-4 34,-9 7-40,1-1-42,-3 3-45,2-2 57,-2 1-118,1 0-99,-1 1-520,-1 0 770,0 5 126,0 1-64,0 4 56,0 5-65,0-2-11,0 8-34,0-9 82,0 4-29,0-8 74,-2 0-62,-1-3 58,-3 2-131,3-2-39,-3 2 36,3-3-42,-1 3-8,-1 0-25,0 4 33,0-2-19,0 3 30,3-4 34,0 4 6,2-6 38,0 0-7,0-4-82,0-1 6,0 1 44,-1 2 32,-1 0-37,-1 2-6,-1-1 1,0 2-4,-2 0 4,0 1-57,-2 4 26,2-4-60,0 2 96,4-5 160,1-1-87,1-3-342,0 0 272,0 1-3,0 0 0,0 2 0,-1-1 89,0 1 1,0 0 0,-1 1-37,-2 3-106,0 0 8,-1 3 45,2-4 61,2-2 37,1-3 801,0 0-809,2-1-82,0-1 1,3 0-1,0-1-2,0-1-6,4-1-45,-3 1-25,7-2 33,-3 2 26,13-2 3,-5 1-3,19-3 2,-10 1-223,38-8 100,-27 5-403,39-8-100,-41 9-3462,5-2 4097,-60 6 0,17 2 0,-30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58.06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82 26 7095,'-7'0'-121,"2"0"314,5 0-165,0 0 3,18-2 115,-10 0 108,13-1 147,-15 1 75,-2 1 33,-2 0 12,-1 1 36,-1-1 51,0 0 428,-6-1-871,2 1-39,-7-1 28,7 1 263,-2-1-254,3 1 8,1 0-43,2 1 612,0-1-695,1 1 36,0 0-223,0 0-236,-4-1-102,-1 1-7,-4 0 61,-2 0 34,-1 0-462,-5 2 499,4 0 156,-5 2 199,11-3 199,-1 1 212,6-1 1471,0-1-1837,2 1 8,-1-1 1286,2 1-1440,-2 0 101,1-1 20,2 2 33,0 0 20,3 0-12,0 1-8,1 0-50,-1 1 62,3 1-57,-4-1 261,4 5-208,-4-3 23,4 6-78,-4-7 5,3 4 23,-4-4-31,4 2 41,-3-2-30,6 2 34,1 1-40,0 0 54,0-1-12,2 3-47,-6-5 140,5 6-90,-9-8 6,0 3-23,-2-3-16,1 2-17,-2-2 8,4 4-11,-3-3 42,5 4-8,-2-2-23,7 5-6,-3-4-2,10 7-6,-9-7-2,5 4-4,-11-8 1,1 1 5,-3-2-14,2 2 15,-2-2-1,2 5 3,-1-1 61,3 5-55,-1-2 39,9 14-42,-5-10 41,6 8-41,-5-9 90,18 13-88,-11-11 4,16 14-1,-21-17 82,5 4-82,-10-7 107,2 2-107,-4-3 9,0 1-11,-1-1 2,1 3-5,1 1-3,2 5 0,-1-4 11,1 3 25,-3-7 23,3 4-48,-1-4 34,3 2 0,-1-2-48,3 2 3,-5-3-42,6 5 42,-5-4 140,2 3-59,-2-1-47,-1-1 22,7 10 64,1 1-111,0-1 19,9 5-23,-12-14 49,11 8-38,-9-7-7,0-1 27,-4-3-27,-1-2-7,-4-2 4,1 1-3,-3-2-3,2 2-6,-2-2-2,3 2 8,-3-1 8,5 3 26,-3-2 72,6 4-69,-5-3 38,10 6-41,-8-6 100,7 4-81,-10-6 79,1-1-37,-5-2 1490,0 1-1585,-1-2-98,1-4 28,2-1 64,1-4 6,3 1 3,-1-4-36,1-7 27,-3 2-210,-3-17 68,-6 13 64,-2-9 81,-2 9-14,-6-12 17,6 15 0,-6-13 45,12 22 76,-2-4-113,3 9 34,2-2-6,-1 3-30,1-2-3,-1 1 11,1-4-6,-1 2 68,-2-8-71,1 6 12,-3-6-11,3 10 2,-1-2-2,2 4-1,-1 0-5,2 2 3,0-1 0,0 2-1126,0-1 1078,0 3 3,1 1 37,1 2-1,2 2 6,0 2 0,3 2 39,5 7-36,-2-3-3,7 13-3395,-8-11 3393,3 6 2,-2-1 0,-3-7-9,2 9-33,-4-5 42,-1-4 9,0 4 3394,-3-12-3389,1 7-6,-1-8 3,0 5 3,1-5 28,-1 2-25,0-3 17,0-1-31,-1-2 5,0 0-5,0-2-20,0 1 17,0 0 6,0 2-1,0 0 1,0 3-3,0-2-3,0 7-3,0-5 3,0 4 14,0-7 28,0 0 11,0-2 398,0 0-457,-1-1 1,-3 0-4,-5 1 1,-6 1-29,-6 1-5,-7 2-70,-24 3 107,8-1-40,-34 5 42,32-5-2,-40 6-1,46-7 9,-21 4 5,43-7 96,-1 0-51,14-2 34,1 0-26,3-1-1528,1 1 417,-3 2 543,0 1-386,-5 3-267,0 0-153,1 1-680,0-1-1818,2-2 3811,2-2 0,22-22 0,-14 14 0,15-15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07.63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235 129 9774,'-29'16'-11,"4"-1"67,24-11 117,-2 0 110,1 1 17,-1-1-37,0 1-36,-2 0 100,-4 3-145,1-2-81,-9 10-45,4-5 37,-14 17-93,8-7-65,-5 10 15,2 7 131,8 12 0,3-9 199,31 9-143,-1-36 71,39 2-144,-19-20 9,38-13-70,-29 0 5,24-17-70,-37 11 186,9-26-119,-31 22 222,1-28-283,-14 27-14,-10-34 28,3 30 45,-10-26 134,9 35-137,-2-10 0,5 18 6,-5-7-79,4 15-235,-4-2 47,4 7-503,-8 5 610,7 2 109,-10 17 199,8-1 283,-7 33-275,8-14 300,-4 41-280,7-29-52,1 5 1,0 1-84,1 0 2,1-4 0,0-1-40,0-9 263,-3 22-202,1-28 93,0 1-119,1-17 63,2-8-144,1-10-431,-1 2 252,1-4-2,0 2 137,0-2-163,0 0-246,-1 0-3452,-3 1 3942,0-2 0,7-7 0,-4 4 0,8-7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08.30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4 30 9995,'4'-2'756,"0"1"-655,-4 1 1293,0 0-1340,-5-4 55,4 3 118,-4-4 72,5 5 623,0 0-930,2 0 8,2 0 89,4 1-7,2 0 15,4 1 74,15 0-118,-4-1 1,21 0-54,-18-3-252,15-1-135,-21-2-543,5 0 278,-17 2-729,-2 0-587,-12 1 1968,-15 1 0,9 0 0,-7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29.20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41 1 7971,'-21'3'271,"5"0"37,18-3 3,-1 0 1702,0 0-1931,-4 0-46,2 0-25,-2 0 51,3 0 2800,0 0-2736,1 0 0,1 0-39,1 0-87,0 0-11,-1 0 11,0 0-3,-1 0-3,0 0-39,0 0-540,1 1 585,2 2 118,3 2 142,8 12-159,0-2 14,16 19-14,-10-12 41,16 18-105,-15-19 52,12 11-55,-16-18 56,6 4-90,-16-13-70,0-1-84,-7-4-916,-3 0-2005,-5 0-1055,-1-2 4130,-5-2 0,7 1 0,2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08.61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35 10060,'67'-17'1092,"-13"3"-1129,-44 12-24,-5 1 61,-1 0 81,-2 1 56,-1 0-106,1 0-31,0 0 95,4 2-3,-1 0-237,8 3-4056,-3-2 2843,6 1-2083,-3-3 3441,1-1 0,-48-7 0,29 5 0,-37-6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2.21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150 25 13485,'-4'-14'646,"0"3"-528,4 11-230,0 0 31,-2 0-28,2 0-26,-2 0 1,-1 0-48,-1 2 2,-4 0 82,-2 3 25,-3 2-114,-21 13 69,16-10-215,-14 14 142,25-15 18,1 8 173,4-7 36,5 11 191,10-6-73,10 3-45,2-6-445,34-3-126,-23-7-1229,42-2 297,-39-3 1394,19-3 0,-39 3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2.60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145 37 13313,'-65'29'-803,"12"-1"503,43-3-109,2 0-53,3 0 6,2-1 55,2-1-80,1-3 44,5-2 319,10-3 144,1-7 248,22-8-120,-13-8 876,31-28-531,-30 10 181,13-18-137,-27 18 1,-4 1-20,-4 1 103,-2 2-159,-3 3-236,-2 4-134,-6-1-134,-1 8-466,-10 0 253,5 9-299,-16 11-2,11 0-3429,-16 25 1742,22-16 2237,-3 10 0,16-23 0,1-4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3.12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164 0 12213,'-7'1'-569,"1"-1"287,6 0-1664,0 0 1069,-16 20 239,11-12 347,-14 17 291,14-16 117,-1 0 594,-9 5-218,2-3 218,-13 12-711,12-9 180,-2 10 83,16-6 140,20 2-213,6-7-89,36-6-3490,-17-5 3395,17-2-6,-20 0-2487,7-2 2095,-19 2-45,1-2 115,-22 2 322,-5 0 417,-2 1 2389,-4 1-2333,-9 7 2956,0 1-3393,-26 18-36,17-10 165,-21 19-114,17-9-60,-4 6 9,9-8 135,2-3 36,9-15 347,-5 1-454,4-7-1218,-18-9 342,11-1 311,-16-14 420,17 8-361,-11-10 204,14 14-457,-7-1 76,14 9 619,1 1 0,3 1 0,1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3.93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114 39 6428,'0'-8'9,"0"2"-9,0 6 39,0 0-39,15-11 73,-11 8 330,11-8 255,-15 11 1848,1 0-1823,-3 0-157,-1 1 12,-3 0-121,-1 1-73,-2 1 188,-4 3-361,2 0 407,-13 7-497,11-6-42,-9 10-33,14-7 5,-5 12-8,8-5 50,-2 20 17,4-11-17,1 29 9,1-18-1,2 13-61,2-14-8,2-2-180,3-2-153,1-4-898,10 5 271,-1-12-2642,19 2 2762,-15-16 0,1-2 0,-14-5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4.60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85 12 10314,'1'-7'2243,"1"2"-1825,-2 5-309,0 0-77,-16 3-69,8 1 52,-12 2-71,12-1-10,1 0-32,1 0 89,1-1 1,0 1-1,2 1-125,0 4 134,2-3 134,4 7-41,0-6 13,7 4-5,2-2-93,0 0-8,-1-2 0,-4-2-36,0-1 0,-2 0-54,0 1 90,-2-1 0,0 1 134,0 6-86,-2-3 84,1 15 22,-1-13 70,-1 11-151,0-12 134,0 3-28,0-6 45,0-2 26,0-3 377,0-2-342,-2 0-91,-2 0-194,-2 0-79,-3-1-134,-2-2 132,-1-2-311,-8-5 213,10 5-160,-4-3 59,11 6-910,1 1-4853,2 1 6043,4 0 0,-3 0 0,4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5.41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79 8688,'1'5'1660,"0"0"-1324,-1-5 1960,0 0-2036,1-2 86,0 2 48,0-2 9,0 2 883,-1-1-1197,1 1 62,-1-1-64,0 0 11,0 0-89,0-1-4,1-1-5,0 0-42,1-6-39,1 2 28,1-8-17,0 6-11,1-7 72,-3 10-150,1-2 61,-2 7-177,1 0-38,-1 1 133,2 0 127,2 0-36,4 2 89,-2 0 2,3 2 71,-3 0-28,0 1 25,1 1-25,0 0 8,1 2 3,2 0-143,4 4-173,-3-4-297,3 2-245,-6-5 802,8 1 0,-10-3 0,4-1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5.85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23 11793,'3'0'607,"-1"0"49,-2 0-1037,13-10-36,-10 7-82,10-7-246,-13 10-229,-2 0-275,-2 1-923,-2 0 2172,-2 2 0,2-1 0,3-1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6.56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11 104 11670,'2'3'1187,"-1"0"-1305,-1-3 82,0 0 36,7 32 117,-2-13 245,9 39-309,-7-29-8,2 9-1,-4-11-35,1-2 48,0-2 186,0 5-145,-2-11 81,0 3 219,-3-14 671,0-2-411,-1-6-756,-1-11-8,0-2-401,-4-34 278,2 17-317,-4-37 294,5 34 235,-1-21 98,2 27 429,0-15-547,1 25 34,3-10-2,-1 19-370,6-4 240,-3 8 46,4-2-1,-3 6 26,0 0-17,0 1 11,1 1-31,-1 0-34,3 0 46,0 1 89,1 4 260,13 16-260,-8-5 0,8 14 81,-11-13-27,-3 1-46,0-3-8,-2-2 8,-3-2-5,-2-3 392,-1 0-110,-3-3-7,-12 2-278,-2-4-672,-38-1 297,22-5 111,-28-7 138,30 0 0,4 1-90,11 3-1178,11 5 503,2 0-957,9 5 87,1 0 1761,6 3 0,-7-4 0,-2-1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7.13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1 102 7769,'4'4'2400,"-1"-1"-1555,-3-3 4266,0 0-5041,1-1-20,2-1-44,0-1 28,2-2-29,0-1-5,2-2-165,4-5 22,-3 3 73,5-9 25,-6 9-204,1-5 188,-4 8 55,-1 1-92,-1 3-134,-2 2 19,1 1-260,-1 4 433,3 7 85,0 1 0,3 7 45,3 0-720,4 0-569,0-1-523,1-6-1745,-3-8 75,-1-1 3392,-45-56 0,28 40 0,-33-39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29.56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285 4 13910,'2'-2'-170,"0"1"-201,-2 1 128,-3 0 27,1 0 54,-2 0 52,1 1-7,0 0 72,-1 3 45,-2 1 78,-1 3 337,-15 23-242,6-7-30,-22 31-3498,17-23 3391,-10 13 1,9-12-37,-1-1-729,-12 21-32,16-23-1650,-6 14 322,21-34 2089,8-2 0,-2-9 0,4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7.78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1 11952,'0'1'451,"1"0"-445,-1-1-1,1 1 77,1-1 27,0 2-64,2-1 36,1 1 56,1 0 98,8 2-137,-3 1 203,14 7-77,-8 0 243,20 16-170,0 9-191,0 3 65,-1 7-28,-12-9-45,-2 4-28,-4 3-25,-1 0-9,-4 1-36,-4-2-526,-3 13-239,-16-3-218,-4-3 983,-41 2 0,34-36 0,-19 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09.92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 91 8878,'-1'0'2167,"-1"0"98,2 0-2259,-1-2 39,1 2-40,-2-2 69,2 1 1550,0 1-1579,0-1-45,2 0-37,3-1-24,4-1 24,7 0 32,6-3-4,4-1-89,19-5 65,-10 3 35,17-7 7,-29 7 117,2-1-118,-19 6-176,-4 2-154,-16 2 177,-1 3 75,-11 2-308,-8 6-3356,8-2 3462,-4 1-235,14-3-316,7-4 260,2 0-19,7-3-1569,13-2 2151,12-9 0,-7 7 0,3-7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10.55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5 6 8324,'-3'0'842,"1"0"-976,2 0 98,1-3 36,0 3 5,-1-3 1,1 3 5684,-1 0-5945,0 1 255,0 2 107,2 3-102,1 2 40,-1 1-39,2 2 75,0 1-36,0 0-37,-1 0 90,3 6-98,-3-9-143,2 4-89,-4-11-57,0 0-130,0-2 200,0 0-269,-1-1-1505,0-3 1993,0-7 0,0 6 0,0-3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12.64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311 249 14288,'-2'-34'-224,"1"7"152,1 25-10,0-1 79,0 1 3,0-1 155,0 0 60,0 0 54,1 1 25,0-1 45,-1 1-9,1 0 124,-1-2-359,0 2-42,-4-4-176,0 2-516,-16-2 452,6 4-152,-21 3 213,15 4-115,-21 12 143,16-1-36,-18 21 103,20-10 157,-16 43-78,24-30-4,-6 39-46,17-29 2,2-2 0,6-9 50,14-3-47,-3-16 84,20 9-3373,-12-22 3404,11 0-65,17-12-95,37-19-2341,-13 3 2248,17-15 18,-44 13 145,30-30 87,-33 17 170,-7-9 1,-7-2-62,-15 2-82,-12-7 1,-5 0-143,-9 7 2182,-19-35-2219,10 49 23,-8-9-39,15 25 2955,0 1-3493,9 11-234,1 29 858,2-1 320,0 56-68,0 11-892,0-12 0,0 2 664,1-24 1,-2 0 36,1 23 0,-2-2 85,-7 12-53,-1-5-182,-16 4-613,13-54-2283,-6 12-3587,15-38 6539,3-8 0,2-3 0,0-3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7:59.77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4 0 6498,'-2'0'-764,"0"0"764,2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02.50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152 76 8158,'1'-4'476,"-1"2"-568,0 2 30,0 0 365,-3 0 142,3-1 249,-3 1-10,3-1-150,0-1-52,0 0-90,0 0-22,0 0 184,0 0-148,0 0-316,0 2 207,0-2-151,0 2 204,0-1-356,0 1-30,0-1-1,0-1 29,0 1-1,1-1-80,0-2-46,0 1-4,1-2 139,-2 2 187,2-2-150,-2 2 80,0-2-125,0 1-93,0-2 3,0 4-45,0-2 79,0 3 109,0-1-362,0 2 260,0 2 57,0 0 0,0 2 3,0-1 9,0 1 33,0 1 8,0 0 82,0 4-26,0-3 90,0 8-110,0-3-27,0 4-9,0-2-3344,-1 1 3324,0 1 15,-1 2 13,-1 1-24,1 1-20,-2 15-9,2-13 34,-1 15 3356,3-21-3334,-1 8 6,1-11 92,-1 5-117,0-9 143,-1 5-135,1-7-42,0 3-11,0-4-3,0 4 3,0-2 0,0 4 3,-1-1 20,-2 22-15,2-14-14,-3 26 40,4-29 39,-2 11-20,3-16 37,0 4-37,0-8 62,0 1-1,0-4-32,0 0-38,0-3-49,0 0-40,0 1 45,0 0 28,0 1-17,-1 1-8,1 1 5,0 2-8,-1 0 0,1 1-8,-1 7 0,0-5 5,0 11 6,0-7 5,1 1 0,0-1 26,0-5-23,0 2 0,0 1-11,0-2 82,-3 10-77,1-9 46,-3 15-43,1-10 0,-1 11 1,3-12-4,-2 8 4,3-14 134,-1 2-57,2-8 1412,0-2-1377,0 0 80,-1 0 93,-1 0-61,0-1-177,-1-2-62,-6-4-47,3 1 50,-5-2-30,4 3-18,-1 0 48,3 1 15,-2 0 46,5 2 63,0 0-76,1 1 109,1 1-143,0-1-45,0 0-44,0-1-17,0 0 58,0-4 6,-1 1 29,1 0 2,-2 1-45,1 1 36,-1 1-7,1 0-18,1 1-1080,0 0 1072,0 4 39,0-1 3,0 2 3,0 0 2,0 0-2,1 0 0,1-1 2,-1-1 1,1 1 5,1 0-5,-1 1-1,0-1 40,2 9-36,-1-4 94,1 12-94,-2-8-4,1 10 34,-2-6-33,0-1 0,0-3 2,-1-8 62,0-1 106,2-1-125,-2-2 27,2 0-165,-2 0 157,1 0-28,-1 0 54,1 0-147,0 0 15,-1 0 27,1 0-52,4 0 61,2-3 78,5-2-11,4-3-22,3-2-42,4-2 5,-1 0 104,6-5-109,-9 5 0,7-5 0,-15 9 19,4-4-13,-9 7 2,4-3-11,-5 4-6,2-3 1,-1 2-32,-1-1 32,-1 3-1,-1 1-2,0 0 2,-2 1 3,0 0-977,-1 1 521,-2 0-202,-1 0-271,-6 2-600,-4 2-1322,-6 3-1956,-3 1 4810,49-16 0,-27 8 0,41-13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8:05.11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380 11 7842,'5'1'566,"-1"0"-566,-4-1 224,0 0 84,-7-1 22,6 0 87,-6 0-61,7 1 277,0 0-451,-1-1-37,1 1 110,0-2-76,0 2 14,0-1-22,0 0-42,-1 0-45,1 0 151,-1 0-117,0 0-37,0 0 6,1 1 1736,-1 0-1820,1 0-39,-1 0-135,0 0 98,1 1 3,0 0 42,0 1 28,0 0 73,-1 1-3,0 1-6,0 0-5,-3 8-53,2-4 47,-4 10-20,2-8-27,-3 12-3406,3-11 3397,-3 7 3,5-9 22,-2 6-16,2-8 75,-2 6-28,3-9 294,-1 1 3155,1-3-3119,0 1-321,1-2-9,-2-1-47,2 1 2,0-1 37,-1 1-3,0 2-39,0-1-1,-2 6 1,2-4 39,-2 5-33,2-6 142,-3 5-73,2-5 48,-3 3-81,4-4-31,-2 3 22,1-3-27,-3 5 33,2-3 31,-4 3-20,2-2 78,-2 2-52,3-3 44,-3 1-70,4-2 87,-5 3-129,4-4 3,-4 4-11,5-4-11,-6 4 2,3-2 3,-6 3 3,6-4 3,-2 1 3,3-1 13,-4 2-19,4-2 0,-6 3-8,2-2-3,-2 3 5,1-1-2,-1 1 5,5-4 3,-1 1 0,3-2 8,0 0-5,2 0 6,1-2-63,1 0 49,-1 0-4,0 1 9,-1 0 3,-1 1 31,-1 1-26,-2 2 3,-4 3-8,1-3 8,-9 8-11,10-7 0,-5 3 0,10-7 45,0 0 53,3-2-2534,0 0 1,0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27.45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5 1476 7111,'4'1'2218,"-1"0"-1835,-3-1 891,0 0-946,-5-1 28,3 1-32,-3-2-41,5 1-20,0 0 6,0-1-50,0 0 69,0 0-161,1 0 458,0 0-361,0 1 921,-1 0-924,0 1-123,0-2-98,0 0-33,1-2-9,1-1 30,-1 0-21,1 0 33,-1 1 33,1-1 12,-1 2 62,0-1-63,-1 4 4,1-2 14,-1 2-18,1-1-44,-1 1-33,1-2 24,0-1-35,1-1 38,1-3-30,0 0 30,0 0 6,0 0-3,-1 4-75,1-2 72,-2 3-36,1-1 34,-1 2-37,2-2 39,-1 1 6,4-5 37,-1 1-37,3-5-6,-3 4-5,2-3 3,-3 5-4,2-3 12,-4 5 3,3-2 3,-4 2 92,3-1-37,-2 2 107,2-4-162,-1 2-6,1-3-3,-2 4-36,1-4 3,0 3 13,3-5 18,-2 4-9,2-2 8,-4 4 9,3-2-3,-3 3-6,1-3 1,-1 3 2,2-3 3,-2 2 11,4-2-5,-3 1 19,6-5 17,-5 3 126,6-7-132,-6 8 23,3-6-51,-4 7-2,1-2-12,-1 4-8,1-3 9,-2 2-34,2-2 33,-1 1-2,5-4 8,-3 4-6,2-4 6,-2 3 45,6-6-37,-3 3 185,9-9-139,-10 10 86,4-7-87,-7 9 45,2-4-93,-4 5 7,3-3-12,-1 0 2,0 0-2,2-3-50,2-1 44,-2 1-5,5-3-22,-5 5-12,7-7 45,-7 7 8,6-5-5,-6 8 39,3-4-36,-4 4 167,8-12-100,-6 7-31,7-11 3,-7 10 8,8-12-53,-8 12-3,6-11-2,-7 13-9,5-8 5,-4 7-5,7-8 6,-6 8-29,13-17 74,-9 12 24,13-16-24,-13 15 44,8-9-3,-7 6-19,1-3-53,-4 6 2,0-2 1,-3 7-1,6-10-14,-5 11-2,7-11 2,-7 11-5,7-7 6,-6 6-4,7-7 9,-6 7 79,12-13-18,-12 11 26,8-11 81,-8 9-31,0-3-131,-3 5-1,0-2 7,-2 6-4,1-4-11,-2 5-14,6-7 12,-4 7-9,6-10 5,-5 9-2,7-9 8,-8 9-5,6-7 5,-7 8 9,4-5-3,-2 5 5,3-8-5,-2 5 8,9-14 34,-7 8-3,3-2 19,-7 9 35,-4 5-18,0 2 59,-2 1-128,1 2-9,-1-1 0,0 1 0,0-1-9,1-1-50,4-4 54,-2 2 5,1-2 3,-2 4 13,-1 0-203,0 2 92,-2 0-20,0 0-59,-2 0-61,2 0-636,1 0-5572,-1 1 6443,5-2 0,-4 1 0,4-1 0,-5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01.28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10 41 8517,'22'-10'476,"-6"2"70,-15 8 0,-1 0 19,1 0-10,0-1-65,0 0-109,1-1-26,0-1 340,1-1-244,-1 1 341,0-2-486,-1 4-12,-1-1-233,0 2-652,0-1 443,0 5 148,0 1 154,0 8-31,1 4 12,0 7-130,2 7 4,1 5 5,2 26 30,-2-13-15,1 6 1,-1 1 43,-1 4 7,-1-2 0,0-1-27,-1-3 8,-1 31-16,0-39 73,-1 50-115,0-44-2,-1 0 0,0 0-3384,-2 2 3391,-2 21 118,1-19-253,2 18 1,0 3 126,1 11 44,1-22 1,0 10 0,2-12 17,2 7-43,0-10 1,2-3-14,1-13 25,4 26-31,-6-30 14,2 27 39,-4-28 87,0 31 19,-1-27-75,0 9 0,-1 2 12,0 9-21,0 4 1,0 6-260,-1-12 0,1 1 288,-1 23 0,1 1-102,-1-15 1,0-1 72,1 13 1,0-6 126,2 6 1131,1-8 1,1-2-1239,1-2 185,0-7 0,0-1-165,0-5-11,2 33-99,-4-40 186,0 32-63,-2-35 21,-1 36-82,0-32 127,-2 9 1,-2 1-383,-1 9 339,-5 19 0,0 3-84,-2-5-7,1-3 1,1-1 104,0-8-71,4-20 0,0 1 76,-2 19-108,3-2 579,0 8-638,3-15 5,0 0 14,0-13 1,1-1-20,-2 6 2,1-1 1,-2 1 153,0-1-145,-3 41 17,3-45-31,-2 25-2849,5-42 2852,-1 4 512,2-20-467,0-8-12,0-4-36,0-7-53,0-2 20,0 0 3419,0 1-3389,0 13 6,0-4 3,0 24-6,0-18-258,0 16-145,0-20-782,1 1-948,-1-14-1645,0-7-6053,0-7 9758,-4-15 1,3 16 0,-3-5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03.71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0 194 7282,'7'-3'1123,"-2"0"-647,-5 3 2153,0 0-2329,2-1-110,-1 0-70,1-1 104,-3 2-224,0 0-64,-1 0-28,1 0 38,0 0 3944,1 0-3677,0-1-20,0 0-70,1 0-61,-1 1-62,1 0-8,0-1-29,0 1 37,0-2-3,0 2-2,0-1-74,1 0 79,1 1 68,5-1-74,1 1 154,36 0-145,-12 1 8,50 3 26,-31-1-29,9 1 1,2-1-1,7 1 37,-3-2 0,1 0-3,-3-4 2,-9-2 1,0-1-45,9-5-2,-11 0 1,-1-1-4,5-2-1,27-5 1,-43 10 63,27-2-46,-36 6 60,29-1-21,-27 3-37,36-2 36,-19-1-28,17-2 1,7-1 20,-16 2 1,0 0-1183,14-1 1,-2 0 1121,-18 2 1,-2 2-422,45 0 394,-41 2 27,31 1 8,-56 2-2,20 1 17,-8 1 36,19 0-37,-9-2 2235,34-1-2231,-24-2 28,24-5 1,5 0-534,-39 2 0,1 0 521,16-2 0,9 0 1,-10 0-28,-16 3 1,-3 0-23,26 0 1,-1 1-31,16 3-4,7 4 55,-36-1-3,0 5 3,-29-3-39,20 3 42,-21-4 1643,10 1-1601,-10-2 8,22-2 0,4-2-44,16-1-242,16-2 1,9-1 299,-20-1 1,3 0-557,-11 1 1,5 0-1,-3 1 489,17-1 1,-1 2-7,14 4 1,-8 2-578,2 2 559,-30 2 1,-3 1-33,-6 2 59,33 10 412,-50-10-376,30 7 1485,-36-11-1442,29 1-2797,-20-5 2754,18-1-36,15-1-21,-10-2 1,4-1 59,-14 2 1,4-1 59,36-1 0,2 1-294,-28 2 0,-3 0 165,16 2 1,-1 1 7,-22 0 0,-2 0 15,10 6 0,-6 0-2,-4 1 12,-9 0 0,-2-1 0,-6-1 36,32 6-31,-27-8 34,42 3-33,-31-5 20,11-2 0,3-1 2587,9 0-2552,4 0 1,1 0 5,5 0 15,-14 1 0,0 0-79,9 2-2,-33-2 0,-3 0 2,7 2 0,-10-1 198,13 4-156,9 1-45,-9-1 614,19 0-608,-36-7 7,41 0-13,-26-1 0,-3-1 0,3 0-3195,17-2 3193,-25 1 1,3-1 24,1 0 1,3 0-128,22 0 0,0 0 104,-22 1 0,-2 0-95,17 0 0,-10 1 101,-32 0 94,11 0-52,-20 0 2938,20-1-2981,-11 0 12,59-5-12,-34 3-2,5-1 0,1 1-6,7-1-10,12 1 0,3-1 554,9 1-446,0 0 0,-1 0-485,-1 1 472,-17 0 0,-1 1-2963,6 1 2937,-17 0 0,-3 0 36,4 0-36,-1 1 0,-1 0-54,2-1 16,-2 1 0,2 0 30,30-1 316,1 0-322,-1-1 451,-28 1-429,23 1 3289,-23 0-3311,31 0 108,-33-1-153,-17 0-579,-16-6-96,-30 0-1605,-4-8-7551,0-2 9530,-1 2 1,4 3 0,1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0.12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76 1 4728,'-40'33'-439,"8"-2"2538,29-16-2362,3 1 1315,2-2-1058,3-1 673,4-1-586,4-3 2564,1-2-2329,2-3 1064,13-7-593,-12-2 351,8-12-870,-20 3-130,-8-14-138,-6 12-412,-10-8 185,4 12-2005,-4 0 776,12 8 1456,5 5 0,2-1 0,5 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39.79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37 888 9306,'-14'14'-201,"3"-3"128,11-10 2537,0-1-2500,0 2 36,0-1 53,0 2-45,0 0-2,1 0-3,0 0 5,0 1 28,1 0 20,-1 0-11,-1 0-3,0 3 93,-2 2-46,0-1 236,-3 0-107,3-5 298,-1-1-516,1-1-152,1 0 909,1-1-648,1 0-27,3-1-46,4-3-33,4-3 2,3-2 1,5-4-3,4-1 11,14-10 42,-7 4-23,20-14 4,-22 13 7,13-12-35,-20 15 153,15-15-159,-20 16-9,14-12-38,-17 16-1,15-11 8,-8 7 88,42-27-6,-24 17 54,8-6 0,1 0-93,-6 3 67,31-20 16,-47 31 63,9-7-116,-21 15-25,5-4-2,-11 8-71,11-9 26,-8 8 24,13-9 7,-9 8 50,20-12-12,-16 8 40,16-9-20,-19 10 37,9-6-45,-10 8-3,8-8-6,-10 8-36,16-11 42,-6 4-36,3-2-1,-4 3 40,1-1 176,2-3 56,4-3-153,-7 6 114,-4 1-132,-11 10 180,0-1-286,-5 5-124,-1 0 38,0 1-4118,-1 1 1359,-4 5 2845,-3 0 0,-4 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0:19.80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1 103 9455,'27'-33'2083,"-5"6"-1475,-22 25-236,0 2-100,0-2 89,0 1 1,0-1 89,0-1-211,0 0-49,-1-1-4,-1 1 225,-1-1-289,1 1 48,0-2-110,1 3 9,0-1-16,1 1 18,-1 1-35,1 0 75,0 1 207,0-1-1179,0 0 771,2 5 19,2 0 70,3 6 0,4 1 5,1 2-2,2 2 59,9 6-26,-4-4 26,17 9-1,-14-14-47,18 9-8,-17-11-12,21 13 15,-22-11 80,17 15-83,-20-11 100,14 18-61,-2 0-42,2 2 5,1 0 113,21 16-85,-16-18 7,8 4 1,1-1-36,-4-7 54,-2-2 0,0-1-62,-4-5 36,20 13-28,-28-17 90,16 12-3456,-22-13 3403,6 6 22,0 2 129,28 27-154,-16-14 42,-4-3 0,-2-2-39,-3-2 95,26 23-135,-22-21 110,28 22 17,-15-17-73,13 7-20,-17-14 90,4 1-76,-24-14-45,15 12-2,-18-12-1,14 16 3390,-15-13-3378,24 29-3375,-22-22 3428,14 17-56,-6-6-34,13 13 26,-7-9 36,10 6-31,-28-33-2,11 7 24,-16-13 3382,13 7-3381,-16-10 102,7 4-102,-13-7-15,2 1-13,-3-2 5,1 1-11,-2-1-8,3 3 2,-1 1 6,1 0 8,-1 1 71,2 1-71,-5-3 71,3 0-29,-5-4 65,0-2-3117,-1 0-594,-2 1-2169,0-1 5765,-9-6 0,-1-1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15.09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60 92 6481,'5'-1'3385,"0"0"-2427,-5 1 4405,0 0-5461,-4-34 28,3 26-20,-2-25-16,3 33-183,0 0 289,1 0 34,2 0 11,3 0 8,4 0 8,3 0-7,3 0-10,3 0 10,18-3-10,31 0-38,-6-1-2,-7 2 0,1 0 2,9 2 8,-7-1 0,1 2-50,9-1 30,-7 2 0,-2 1 1,-7 0 2,30 5 37,-54-4-23,31 3-3,-26-4 9,34 4 36,-30-4 37,34 3-82,-24-2-33,5 3 0,1 0-37,3 2 41,-4 0 0,-1 0-15,-7 1 30,24 6-2,-21-3 11,0 0-1,-7-2 46,19 2-3,-19-5-31,46 6 22,-40-9-8,9 0 0,2 0-22,8 1 1,2-2 0,0 1-268,4-1 261,-12 0 0,3 0 8,31 5-5,-37-5 0,-1 1 14,23 3 28,2-2-3,-39-4 117,35 0-148,-37-2-3,36 0-8,-35 0-9,42-1 3,-26 0-21,-2-1 0,2 1 19,16 0 48,8 0 0,2 0-369,2 1 431,-5 0 0,-3 0 100,-12 0 57,-9 1 0,-3 0-41,-5 0 202,31 0-72,-47-2-144,20-4-15,-20 0-18,45-7-4,-31 6 107,51-5-34,-45 7-78,37-3-79,-39 4 22,26-4-2952,-36 3 2778,9-2 35,-6-2-176,24-7 110,-18 4 49,24-7-15,-45 10-57,18-5 46,-22 5 15,13-4 3382,-19 6-3384,11-5-30,-15 6-4,9-4 40,-14 5-126,4-1 37,-8 4-217,0-1 97,-4 2-899,0 0 1251,-1 0 53,-1 1-214,-2 1 54,0 2-105,0 1-9,-2-1 8,2 0-205,0-1 41,2-1-32,-1 7 120,0-1 20,-4 19 106,2-3-5,-8 49-18,5-27 54,-3 4 0,-1 1-30,-4 4 104,0-8 1,0 1 5,-5 6 19,-10 37-33,19-52 25,-2 15-58,13-40 279,-1 1 9,2-11 342,0 0-370,0-4 231,0 0-57,-1 0-157,0 0 24,-3 1 23,-1-1 72,-3-1-20,-4 0-5,-3-2-383,-16-4 102,10 3 2,-25-1-11,19 4-50,-30 0-14,17 1-25,-35 0-62,27 0 153,-4 0 0,-2 0-13,-5-1 103,-14-2 0,-1-2-98,2-3-350,-1-3 1,0 0 222,-4-5 39,9 1 0,-1 0-2,-15-3-5,16 3 0,0 0-66,-5 0 40,8 4 0,1 1-90,4 2 73,6 3 1,2 2 17,6 2-144,-44 0 83,44 1 1,-39 1 47,43-1-90,-33 1 78,28-1 24,-7 0 1,-2 0-33,-7-2 109,0-1 0,-1 0-44,-2-2-27,11 1 0,-1 0-81,-9 1 81,3 1 0,-1 0-53,3 1 28,7 1 1,2-1 612,10 2-616,-23 2 44,28 0-4,-41 4-32,35-3-26,-24 0 29,30-2-32,-2 0 1,1-1-5,0 0-3391,0 0 3496,0 0-34,3 0 33,0 1-58,-28 5 60,20 0-15,-9 1 1,0 2 14,5 0-33,-40 10 27,51-11 3396,-18 5-3348,24-7 36,-19 2-74,18-4 113,-37-1-87,27-2-17,-45-5-14,36 0-2,-3-1 1,-1-1-1,2 0 5,-33-3 0,57 5 192,-1-2-61,21 3 422,2 0-554,5 2-257,0 0 52,-3 0-5,-3 0 207,-9 0 6,-22-1 3,1 1 13,-38-2-16,28 1-6,-35-3 3,47 2 93,-11-2 47,37 3 319,2 0-260,6 1 288,0 0-487,2-2 0,0 1-6,1-3 15,1 1 24,-1 1 65,0 0-95,-3 1 0,0 0-65,0 0-86,0-5 148,0 2 56,-1-10-6,1 7-38,1-9-12,3 7 8,8-9 26,-3 8-20,8-8-6,-10 9 51,3-7-59,-4 5-53,0-14 53,-4 5-9,0-12 4,-2-14 13,0-23 37,0 12 5,5-20-3442,0 45 3396,5-5-296,4 12-3285,9 12 1833,-4 8 1756,2 37 0,-14-17 0,-4 17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0:28.496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12 1 13761,'-6'2'-337,"0"-1"22,6-1 245,0 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0:29.427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0 28 16835,'93'-15'10,"-15"2"-5,-60 16-98,-4-1-23,-1 1 8,-4 0-11,-2-1 15,-2 0-101,0-1 36,-3 0-58,2 1 66,-4-1-151,2 1 88,-2-1-254,2 3 186,-1-1 119,3 5-28,0-2 63,1 3 23,0-3 352,10 7-132,-7-6 237,10 6-149,-12-10-17,1-1 175,-6-1-140,1-1-801,-2 0 424,0 2-51,0-1 4,0 1-9,-1 1 38,0 0-86,-1 1 46,-1 1-15,0 0 382,1 0-18,-4 8 54,2-5-85,-3 10-64,3-9 24,-1 5-86,3-7-13,-2 1 107,1-3 881,-13 7-682,6-5 30,-28 14-93,18-11-35,-20 9-27,19-8 4,-13 8 1,10-4 51,0 0-166,5-1-30,8-7-29,3-1-60,2-2 33,3-1 46,1-1 6,2-1 716,-1-1-1313,3 0-264,0 0-411,2 0-1283,-1 0 2707,1-1-94,-11 1 0,6 0 1,-7 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16.92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2 239 9228,'0'9'1078,"0"-2"-871,0-7 5489,0 0-5396,-1-1-194,1-3-81,1-2-25,3-4-50,2-3 39,5-2 13,6-10-2,-4 5-263,10-17 123,-12 16-64,7-20 123,-11 23-26,4-10 74,-8 21-93,0 0 30,-2 6-601,0 1 608,-1 0-404,1 0 493,0 3 171,0 2-29,0 7 46,2 12-115,-1-2-65,0 12 65,-1-6 33,-1 18-69,2-9 36,9 39-29,0-39-35,18 26-4,-9-43-38,20 6-351,-7-16-39,-2-1-3425,-8-6 3287,-14-2-1522,-3 0-3150,-11 5 5233,-2-1 0,-2 2 0,2-4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17.74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330 50 7333,'19'-1'-118,"-5"-1"118,-13 4 1627,-1-2-807,1 1 1563,-1-1-1795,2 0-37,-2 0-208,2-1-46,-1-1-18,1-2-18,1 0-102,-1-1 119,5-2-214,-3 4 6,3-3-70,-4 4-76,0-1-33,2 0 56,-1 1 47,2 0 6,-1 0 0,-1 1 40,-2 0 4,0 0 46,-1 1 551,-1-1-792,-2 1-90,-1 0 17,-3 2 56,-3 2 79,-3 3 89,-3 5 5,-4 3 40,-12 18-45,5-5 8,-18 31 29,17-20 10,-17 31 7,19-29 63,-15 21 15,13-24-40,-5 0-92,11-15-302,2-7-3387,10-10 3395,1 1 59,4-4-25,2-1 16,-1 1 84,2-2-39,1 1-571,0 1 4008,10-1-3919,1 0-727,12-1 1408,15-5 0,-21 3 0,9-3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29:18.37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268 50 8007,'-1'3'381,"0"-1"-373,1-2 592,0 0-35,36-7 90,-25 4 57,27-5-40,-34 5-37,-1 1-30,-1-1 45,0 0-101,0 0-28,0 0 683,0-4-955,-1 3 14,1-2-201,-2 4-115,0 1-468,0 1 370,-3 1 151,-2 3 50,-5 3-42,-6 5-2,-5 6 5,-7 4 84,-21 18-3487,8-8 3392,-15 12-873,5-2-40,17-13-2529,-6 11-274,28-26 3716,8-1 0,5-11 0,4-2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06.254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567 78 16101,'-2'-9'-3829,"0"1"2447,1 7 1836,-1 1-18,1 0-431,-1 0 272,1 0-20,-1 0-257,0 0 1869,0 0-596,2 0-235,-1 0-1111,1-1 188,0 0-804,-1-1 116,1-1-346,-1 2 210,0-2 2,0 2 480,1 0 31,-1 0 496,1-2 293,0 1-320,0-1-58,0 0-1,-1-1-375,1 2-101,-2-2 357,2 3-60,-1-2 88,1 1-16,0-2-57,0 1 251,-1-2-299,1 2-261,0 0-1035,0 3 1329,-1 3-165,0 0 188,1 4 98,-1 3 117,-2 10-88,0-1 162,-4 34-198,3-23-355,-2 32 217,3-33 96,0 20-24,0-8 107,0 13-122,-1-11 31,-3 14-26,1-21 10,-12 44 80,5-36 14,-15 43-66,11-44 68,-13 31-23,13-30-35,-9 29-65,9-16-97,2-1-34,5-7-163,3 14 47,4-21 91,0 8 1,2 1-142,0-2-37,-2 51 21,0-48 56,-6 44 33,0-35 187,-3 4 1,-1 0 10,1 0-1,0-5 0,2-3 125,2-10 475,-2 49-552,5-48 27,-2 45-89,5-50 38,0 27-62,1-30 55,1 45-151,0-38 16,0 47 10,0-43 54,0 44-25,0-33 55,-1-4 1,1 2 27,0 15-41,-1 3 0,1 1 1,0-1 5,1-9 1,1-2 140,1-14-78,1-1 0,-1-1 23,0 0-10,2 44-27,-5-51 70,2 31-35,-2-29-18,2 7 0,0 2-27,-1 8 105,1 3 1,-1 1-98,0 7 0,-3 9 0,-1 3-607,0 5 566,-1-4 1,0-4 129,0-10-42,2-20 1,0-2 20,1 1 44,1 24-87,2-34-120,2 43 50,0-39 11,0 42-6,-3-42 69,-3 11 1,-1 2-39,-3 9-298,-2 4 0,-3 1 352,-4 7-12,0-7 0,-1 2-8,-3 20-17,7-29 0,-2 9 1,2-7-50,3-13 0,1-1 26,0 10 0,-1 7 0,3-6-4,2-7 1,3-4-24,0 0 0,1-1 2,3 36 12,7-10 22,1 1-5,1-1-26,-1-10 6,5 15-16,-6-30 285,2 5 1,0 0-281,-1-9 10,12 45-16,-12-51-70,8 31 784,-3-15-671,4 14-32,-3-19 51,4 5-14,-9-28-26,12 24-19,-13-30-3,9 16-2,-13-27-9,1 4 8,-4-11-5,-2 1 11,0-6 120,-2 0-50,1-2-134,-1-1-216,0 0-238,2 0-490,2-1-510,1-1-2251,4-4 3769,-18 10 0,11-6 0,-15 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07.66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24 274 14840,'-14'6'890,"5"-2"-828,12-4-62,1 0-6,-1 0-2,-1 0 2,0 0-30,0 0-3,5 0 30,-2 0-44,6 0 47,-3 0 15,9 1-1,-3 0 48,36 4-22,-15-2 11,53 5 8,-30-5 1,20-1 1,6-1-958,15 0 951,-31-1 1,9-1 0,-8 1-49,-11-1 0,-2 0-5,40 0 1,-2 0 0,-42 1 0,-1 0-116,37 3 0,-2 0 115,-8 1 3,-13 1 1,-2 1 9,-10-1 79,38 2-76,-35-3 67,-2-2 1,1 0-6,21-1 12,-14-1 0,11 0 0,-6-1-458,-8 0 1,3 0 372,31 0 0,14-1 0,-14 1-4,-28 0 0,-2 0-17,9 1 0,8-1 1,-13 2 14,15 2-1,-23 0 0,-3 1-107,1 2 125,29 3 991,-15-3-990,27-1 32,-18-2-25,-21-2 0,-1-1 15,19-2-197,17-3 1,4 0 162,-44 1 0,1-1-2,15 0 0,8-1 1,-10 1-1400,-15 1 0,-5 1 1398,16-1 1,-2 1-4,14 0-254,-9 3 1,1-1 259,4 1 56,-4 0 0,-3 1-50,-21 0 38,33 1-30,-4-1-5,3-1 36,8-1 113,-12-2 0,2-2-577,-25 3 1,2-1 434,16-1 1,8-1 0,-8 1-17,-14 1 0,-1 1 540,14 0 1,6 0 0,-8 1-541,32-1 140,-14 2 1,-4 0-104,-16 0-41,37 0 46,-14-2-42,-25 0 0,1 0 993,-10 0 0,1 0-989,19-1 0,3 0-1,-11 0 0,2 0-2,18-1 1,0 1-2,-18 0 0,0 0-7,10 1 0,-4 0 7,8 0 1,-19 0 0,-2 0 2,3 0-3,35-3 3,-41 2 2,6-1 1,6 0-5,-14 0 1,3 0 2,30-1 0,3-1-1,-24 1 0,0 0 89,25-1 0,-2 0-74,-34 3 0,-1-1 29,34-2 1,-2 1-11,4 0 234,-27 0 0,-3 1-156,-5 0 473,28-7-510,-46 4-20,29-6-52,-34 6 378,30-4-384,-21 5 6,47-3-3,-23 3 20,22 0 1,6 1 97,-40 2 1,3 0 5,28 0 0,13-1 0,-11 1-77,-25 1 1,-2 1 37,12 0 1,5 0 0,-10 0 6,18 1 7,-26 0 0,-3 0 19,-4 0 153,13-2-3342,-34 1 3138,5-2-36,-12 1 22,33-5 375,-23 2-479,50-5 40,-48 6-79,40-2 3403,-36 4-3590,32 0 44,-31 2-2321,18 1 367,-39 1-4791,-9 1 6975,-26-1 0,3-1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0.51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278 44 11860,'4'-24'1672,"0"4"-1087,-4 20 348,0 0-933,-4 0-37,-2 2 37,-6 3 3,-6 6 42,-5 7-45,-7 7-725,-7 6 725,-35 35 0,40-38 0,-19 19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09.390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92 985 15856,'-5'3'636,"1"0"-373,4-3 1072,0 0-1101,-22-9-331,14 6 243,-17-6 83,20 7 148,0 1-80,1-1-201,1 0-171,1 1-213,1-1 179,0 0-256,0 0 39,1-1-213,7-16-148,37-25 726,-3-2 17,7 3 0,4-1 240,13-11-696,-7 4 1,0-3 1130,10-14-850,-4-2 1,0-4 384,-27 27 1,-1 1-148,8-10 1,-3 2-266,5-9 89,-19 31 129,-2 4-306,-1 7 54,-1 4 97,-2 6 110,-1 4 1289,-1 4-1048,8 6 711,-7 3-1134,17 21-103,-22-7-198,2 27-3671,-24-20 3544,-10 9 31,-13-7 697,-18-1 1,-5 1 132,-20 8-40,-12 1 1,0-1 310,18-11-278,15-5 1,9-4 676,25-9-162,10-1-82,17-5 3469,27 0-4019,-1 0-147,38 3-173,-13 2-318,7 5 76,-25 0-148,-16 8 215,-19 1-477,-18 10 250,-6-3 95,-34 15 269,12-15 183,-39 24 107,27-20 175,3-6 0,-1 0 487,-14 3-48,-6-4 0,-2-3 183,0-4-176,10-5 1,3-4-218,19-8-195,2-8-994,27 1-4806,45-4 2281,-5 8 3200,36 4 1,-39 1-1,-6 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25.367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9 90 24671,'-5'6'-992,"1"-2"161,4-4 3120,0 0-1334,11-16-2085,-8 10 140,8-11 335,-10 14-1082,0 1 855,-1 0 179,1 1-893,0-1 696,2-2 960,-2 1 423,2-5-593,-2 3 141,1-3 74,0 5-38,0-4-4,0 4 125,2-1-13,-2 2 305,5 0 1060,-4 1 441,5 0-123,-5 1-246,3 1-280,-2 1-1225,3 4-275,-1 1-802,6 9-860,-5-7-131,11 16 71,-9-13 212,14 14 287,-11-11 872,13 10 299,-9-11 440,8 10 134,-10-12 15,2 4-26,-1-2 104,4 5-270,-3-3 104,11 10 3630,-15-14-4033,12 9-3,-12-11 12,8 7 44,-8-7-125,11 12 81,-11-11-112,11 12 165,-13-12 8,11 11-122,-11-10-17,9 9-62,-10-11 65,7 7 58,-7-7 110,7 7-39,-6-7 197,13 13-36,-9-10 48,7 7 27,-9-9-47,12 12-27,-8-8 160,16 15-141,-16-16-47,19 19-61,-17-15-9,21 22 0,-22-24 302,15 15-82,-15-18 96,15 8-22,-9-8-253,18 8 79,-15-9-41,27 16 57,-26-12-116,21 15-28,-27-16-230,20 14-39,-20-15 164,18 11 37,-20-14 19,14 8 18,-12-8-4,24 14 45,-22-11-36,19 15 14,-24-14 93,21 26-155,-19-18-142,20 29-78,-20-26-60,15 23 28,-14-19 18,26 34 124,-22-31-130,25 29 182,-26-33 127,16 15 162,-18-21 4,15 13 143,-17-17-302,19 21-34,-20-18-154,15 22-40,-21-19-203,14 31-101,-13-25 23,16 32-71,-13-33 337,14 19 63,-12-22-44,20 20 98,-19-25 196,14 17 64,-19-23 66,13 16-79,-14-17-55,10 13-116,-14-16 120,6 10-39,-7-9-109,7 13-27,-6-9 47,15 26 28,-9-19 166,17 23-207,-14-26 187,16 17 25,-14-16 65,24 25 11,-23-22-23,22 21 49,-23-25-88,22 25-22,-19-23-77,22 26-8,-22-25-52,17 20-1,-16-17 6,20 21-41,-19-18 14,28 35-31,-27-31-34,29 38-3,-34-44-236,15 21 61,-23-29-13,7 11-22,-11-15-9,6 11 34,-6-11 74,15 19 43,-10-15 255,20 22-63,-14-20-160,32 32 22,-23-23 29,31 32-5,-32-32-34,18 22-56,-23-25-2,16 24-17,-21-27 174,12 18 76,-16-23-41,12 16-44,-10-15 90,14 18-3465,-11-17 3411,6 10 8,1 1 3,11 14-8,-6-7 9,17 24-7,-29-37-16,14 20 3394,-17-23-3414,-1-1-3337,-5-5 3337,-4-8-4,0 0 12,0 0 1,-1-1 10,4 6 34,-3-3 24,16 19 3354,-9-12-3384,19 22 17,-14-19 16,15 20-32,-14-17 2,14 18-3353,-15-20 3363,5 7-64,-5-5-100,4 5 1,-5-6 37,9 12-29,-15-19-23,11 14 3421,-10-15-3450,9 12-6,-8-9 270,21 26-93,-17-20 5,20 25 1,-22-27 61,9 12-67,-12-18-8,4 6 2,-10-13-2,5 7 41,-7-8-16,6 6 17,-5-7 13,5 9-38,-5-8 10,6 10 43,-6-9 30,8 10-92,-5-6 9,12 20 27,-8-14 87,11 19-86,-10-20 100,14 15-92,-12-18 16,14 14-61,-14-17-11,10 10 11,-11-8-137,13 15 103,-15-15-8,9 12 42,-14-16 51,5 8-3410,-5-8 3362,4 4 34,-2-4 49,7 6-41,-3-4 17,6 4-17,-4-5 67,10 5 3389,-6-5-3381,22 12-120,-23-13-70,12 6 25,-22-11 1,1 2 7,-6-4-5,1 2 42,-1-3 9,3 5 35,-2-3-24,6 5 16,-2-4 138,17 11-84,-8-7 117,23 10-174,-18-11-41,15 5-62,-13-5 0,3 1 34,-10-3-68,-2 2 96,-9-3-1,7 3 9,-7-3 48,9 5-48,-5-3-3,12 9 6,-8-7 42,14 9-37,-11-7 3,24 12-8,-22-11-37,19 9 26,-23-13-6,8 6-3384,-11-7 3396,3 3 7,2 0 43,9 6-43,-4-3 65,23 10-70,-24-12-14,22 11 3401,-23-12-3426,14 8 5,-17-8-25,10 9 26,-16-10 19,6 8 8,-11-11-11,5 9 14,-5-9-5,4 7 8,-6-8 8,3 2-8,-3-3 84,7 8-39,-3-6-42,11 8 0,-8-8 5,13 8-13,-12-8 2,7 5 3,-12-7-67,3 2 67,-4-4-3,4 4 6,-4-2 44,15 8 23,0-1-67,6 4-3,0-2-8,6 3 5,-7-2-8,37 20 16,-28-16 1,34 17-9,-36-19-33,34 12 30,-34-15-36,28 10 39,-34-13-11,19 6 14,-19-7-50,19 8 8,-19-8-11,24 14 53,-26-11 70,26 12 8,-30-15-11,19 6-64,-22-11-3,8 2-3,-14-4-11,1 0-31,-9-2-58,0 1 97,-3 0-5,6 1 11,0 0-8,12 7 8,5 2 11,16 7 22,-4-1-35,18 7-43,-21-10 3,29 15 5,-35-15 23,14 8-39,-30-15 48,1 1 5,-8-5 8,2 1 90,0-1-28,7 3-28,1 0-22,14 5-18,-8-4-16,30 12-28,-22-9 31,28 11 6,-29-12-32,22 8 37,-10-3-50,10 5 16,-14-5-2,0 2 27,-19-8-63,10 5 77,-16-8 48,10 5-47,-13-7 5,8 4-2,-6-4 5,7 2-14,-7-3-20,10 4-16,-9-3 27,10 4-2,-9-3-6,13 5 9,1 2-6,9 4 5,-7-2 7,5 4-7,-16-9-114,12 8 33,-16-9-5,5 4 90,-12-8 2,0 1 3,-3-3 5,0 1 37,0-1 110,12 4-150,-4-1-2,26 9 0,-18-7 0,22 8 0,-19-8 6,20 7-14,-15-6-12,16 7-14,-20-6-64,14 8 48,-22-10 42,7 4 13,-10-4 46,4 2-49,-3-2 43,5 3 17,-7-5 25,8 3-79,-7-3 42,17 4-50,-13-5-28,16 4 23,-16-4-88,9 2-3349,-12-3 3431,3 2-23,-8-1 34,1-1 6,0 1 2,7 3-5,-1-1 33,15 6 3382,-11-3-3452,23 9 34,-20-9 87,15 6-82,-22-10 40,7 1 42,-9-4-42,3 0-42,-5-1-6,8 1-3,-5 0-83,26 3 80,-16-1-38,31 5 47,-24-3-3,28 6-3,-23-5-8,24 6-19,-28-7 24,24 7 9,-30-7 3,14 3 8,-27-6 28,5 1-2,-11-3 13,5 0-44,-7-1 11,7 1-12,-4 0-5,18 1-3,-7-1-50,24 3 45,-16-1-40,26 3-13,-19 0-9,19 5 28,-26-4-12,13 5 49,-25-7 8,3 2 67,-15-6 131,-1 0-122,0-1 55,2 0-126,3 0-2,13 0-48,7 0 22,11-1-33,-6 1 34,8-1 10,-16 1-27,30 1 33,-23 0 6,29 2-3,-32-1 0,14 1 33,-22-2 85,14 0-112,-17-1-12,18-1 6,-13 0 3,20-3-3,-16 1-6,20-3-3391,-18 2 3391,9 0-44,5 1 52,20 1 1,-10 0-6,26 2 3,-48 0 42,17 0 3359,-30 0-3351,8-2-3442,-11 1 3387,4-1-7,5-2 7,-5 0-37,16-1-14,15 0 19,-13 2 35,22 0 3396,-36 2-3340,14 1 2,-16 0 126,16-3-146,-17 1 34,17-5-8,-18 2 8,18-7-70,-17 5 5,21-8-10,-20 8-37,19-4 36,-16 5-64,20-3 64,-16 4-38,29 0 41,-28 2 6,22 0 2,-28 2 37,9-2-33,-15 1 114,5-1-62,-11 2-7,8-5-52,-7 2-10,16-7-26,-12 5 32,17-5 2,-14 5 2,15-2 38,-3 1-32,0 1 28,-2 1 68,-1 0-51,-10 1 93,7-2-40,-16 3 127,6-5-233,-7 4-14,7-5 5,-5 5-33,7-3-28,-4 3-33,13-3 97,-7 3 3,21-4 6,-19 4 39,15-2-36,-22 3 47,10-2-11,-12 3 36,8-3-36,-11 3-5,5-2-37,-5 0-48,12-5 40,-8 5-34,15-5 33,-14 5 1,12-3 8,-11 3-9,13-3 9,-15 4 12,9-2-7,-13 4 6,10-2-8,-7 1 0,10-1 0,-9 1 2,9-3-5,-8 3 0,18-3-2,-13 2-12,18-3 5,-18 4-44,17-3 45,-18 4 5,13-2 6,-18 2 39,4-1-9,-8 1 18,2 0-15,-6 0 6,3-1-42,-2 1-17,7-2 9,-3 1-9,11-2-19,-7 1 13,21-3 20,-16 3 3,16-3 6,-21 4 98,9-4-68,-12 3 3,8-4-33,-10 3 5,5-3-5,-4 3-4,7-5-2,2 1-5,7-5-29,-2 3 26,10-4 2,-12 6 17,17-6 23,-20 8 11,11-5-12,-20 7 18,6-3 2,-6 2-17,6-4-33,-5 2-11,14-9-1,-3 4-5,12-8 6,-10 8 5,6-3 0,-12 6 1,7-3 2,-12 6 5,6-2 4,-9 4 128,6-4-129,-8 3 1,8-5-7,-7 4 10,9-6-12,-4 4-23,21-13 15,-14 10-34,20-12 8,-23 12 12,16-8 13,-19 11 7,12-7 2,-15 8 11,6-3 6,-5 1-9,2-2-5,-3 2-3,1-1-9,-4 4-38,8-8 38,-8 8-61,11-5 62,-10 6-34,10-3 42,-8 4 3,9-3 2,-8 4 57,8-6-20,-10 4-45,7-9-2,-7 6-40,10-12 39,-7 9-33,12-12 33,-11 11-36,6-4 31,-4 4 3,0 1-34,-1 0 36,2 1 1,-2 0-1,1 2 3,5-5 9,-4 3-6,10-8 5,-10 7 4,10-9-9,-10 8-3,14-16-3,-16 13-8,14-13 9,-15 16-1,15-13-5,-14 13-25,14-9 33,-14 13 3,13-7-3,-1 2 6,11-4 0,-7 3 39,7-3-34,-16 6 54,16-12-62,-19 11 0,14-15 0,-19 13 8,10-12-8,-11 11 3,13-13 0,-12 15-3,11-10 0,-11 13 16,10-6 24,-5 4-35,0 1 4,-2 2 103,1-4-76,-7 5 3,7-7 3,-12 8-25,4-8 36,-5 7-16,2-4-35,-4 7-2,0-1-2,-1 3-10,1-2 7,-2 2-4,2 0 4,-2 2-12,0-1 14,0 2-2,0-2-4,0 1-36,-1 0 40,0 1 38,0-1 12,0 0-45,1 0-5,1-1 5,2-1 2,0-1 12,4-2-5,-2 2 30,3-2-33,-5 3 13,0 0-13,-2 2-48,-1-1-2565,-1 2 1686,-2 0-213,0 2-337,-3 2-97,-2 3-1271,-2 2 2839,-1-1 0,25-20 0,-15 10 0,20-14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0.605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700 263 24132,'23'-33'-2455,"-3"5"1635,-16 24 837,1-1-7,-1 1-106,-1 0 44,0 0-83,-2 1-634,2-1 774,-2 1-159,0 0-401,0-5-209,-1 2-403,-15-13 510,4 8-120,-35-11 702,21 13-127,-24 0 369,27 7 53,-12 5 546,14 2 51,-13 11-350,13-3-376,-22 26-131,21-16-127,-19 28-84,22-24-22,-11 21-264,13-19-1,-8 18 91,9-18 221,-15 34-24,14-26 104,-16 55 49,22-48 79,-2 40-103,17-48 109,13 17 23,3-27 794,24 6-203,-14-20 477,33 0-404,-35-9 254,15-1 53,-33-2 614,-3-1-699,-6 1-381,-1 0 503,-1 0-756,0-1-1034,0 0-103,0-1-10,0 1-23,0-1-35,0 1-3,0 0 139,0 0-112,0-1 1064,1 1 68,0-2 110,1 1-39,-1-1 3,0 1-131,-1 0-54,0 2 65,0-1-356,0 0-102,0 0-84,0 0 5,1 0 261,-1 0-534,0 0 1346,1 1-233,-1-1-221,0 0 145,0 0-395,0 0 0,0 1-256,0-2 126,0 1-479,0-1 181,0 2 429,0-1-261,0 1 268,0-1-5,1 0 329,-1 0-266,0 1 473,1-1-74,-1 0-453,0 1 589,0-1-539,0 0-12,0 0-387,0 0 192,0 1-410,1-2 196,-1 1 430,1-1-446,0 1 298,-1 0 645,0 1 37,0-1-605,0 0-59,1-1-80,0 1 237,1-2 129,1 0-230,0 0 361,3-2-330,-1 2 652,3-3-11,-4 3-300,5-3-98,-3 2-131,10-7 44,-6 4-165,12-9 31,-8 4 58,14-15-215,-14 12-42,9-13-67,-14 14 78,2-6-249,-5 7-133,1-2 152,-3 4-38,1-3 10,-1 5 46,4-9 123,-2 6-86,9-17 296,-7 13 155,8-15-82,-9 16 90,3-9-62,-4 5-159,1-4-36,-4 5-114,2-11-33,-3 13-77,2-15 68,-2 15 105,3-11-108,-2 12 213,1-9-44,-3 12-38,0-6 89,-1 8-250,-8-7 299,1 8 35,-13-8 265,7 9-68,-14-10 149,9 6 2,-25-15 79,19 12 5,-31-15-152,31 19-219,-25-6 118,23 12-123,-23 0 185,19 4-18,-21 5 124,22 0-107,-15 10 9,21-3-365,-22 19 9,22-11 147,-27 33-110,28-25-129,-16 29-130,22-27-142,-8 18 61,11-20 80,-7 18 113,10-24-216,-1 9 7,8-21 951,14 1-89,10-7 927,58-4-391,-7-6-538,1-1 0,1-1 529,15-4-573,-25 3 0,-3 1 434,-8 3-561,5 1 211,-42 5-866,-3 6-177,-12 0-651,-1 12-564,-4-3-1544,-3 16 319,0-10 2654,2 10 0,3-20 1,4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2.171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37 33 20090,'-5'0'129,"2"0"-129,3 0-297,0 0 499,-11-3-269,8 2 141,-7-3 254,10 3-470,-1 0 386,1 1-1155,-1-1 493,1 1 20,-1-1 516,0 1 509,0 0-427,1-1-422,3 1 1167,5-1 319,8-1-384,8 0-134,7-2-314,4 1-365,16-1-35,-13 2 1332,31 1-1398,-37 1-174,18 2-78,-33-1-753,1 3 270,-12-1-874,-3 4-12,-4-1-1253,-9 7 744,0-6 2089,-5 2 1,8-6-1,2-1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2.421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5 1 17277,'-3'3'-763,"1"-1"266,2-2 2109,0 0-5567,54 9 4009,-32-5 736,43 8-809,-45-6-156,-1 0 353,4 4-371,-6-3-5142,18 8 6132,-17-10 1,3 2-1,-14-7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3.065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1 130 19009,'28'-59'-1653,"-5"7"1,-23 42 0,0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3.378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1245 42 14974,'-70'-25'-1750,"13"9"3245,41 31-2488,3 3 162,-5 13 1149,6 2-558,-2 6-4,0 10-602,-1 9 712,2-5 1,-1 4-448,-10 40 640,9-35 1,-2 9-1,1-5-164,-1 1 0,2 0-916,-7 23 0,1 4 1088,2-2 0,3 1 119,6-21 1,2 1 0,-1-2-363,-2 17 1,2-2 389,3 13 1,2-13-195,4-24 398,0 30-369,-1-56 170,-5 12-95,-1-36 2706,-30 2-2415,4-11-145,-62-2-124,27-9 489,2-4 1,0-4-1366,-12-11-610,16-2 0,2-1 503,0-8-570,-12-22 279,50 30 1048,6-4 0,16 22 1,2 5-1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4.207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732 805 17860,'-50'-59'-675,"7"9"213,31 33 83,1 1 125,0 1 259,1 1 85,1 1 130,0 1-439,2 1 368,0 1 24,0 1 77,-6-6-167,3 6-423,-14-6 336,6 10-189,-42 0 619,21 6-33,-50 10-119,41 2-241,-1 10 0,1 5 63,1 4-117,9 5 1,4 1-95,12 3-65,5 29-3809,23-32 3409,10 6 266,12-20 852,22-12 1,5-6 84,5-5-29,17-15 0,-2-8-150,-23-14-167,-6-5 1,-4-4 46,-10-6-242,-9 2 1,-3-1-123,1-12-298,-8 6 1,-1-1-869,-2-11 711,-3 2 0,-2-1-64,1 6 422,2-39-2395,-4 70 2571,2-3 2164,-1 16-2435,0 5 128,-2 4-239,-1 5 338,-2 3 924,0 0-1250,-1 4 222,-2 4 3507,-10 21-3312,-23 59 96,6-10-93,2 0 0,3 6-314,9-20 0,4 1-521,-1 15 1,1 0 198,5-19 0,2-3-234,5 3 1,2-6-3790,4 0 4555,16 13 0,-13-46 1,8-3-1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4.693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386 46 17352,'-79'-25'-470,"13"4"208,44 27-193,5 3-3116,1 8 2843,3 4 1492,3 4-1316,3 2 469,4 3-869,1 0 931,6-1 299,18 21 2717,-5-20-2380,27 22-287,-25-36 251,13 6-34,-22-17-102,3 1-121,-7-1-127,-1 1-120,-3 3-330,-4 16-41,-5-7 103,-16 25-153,1-19 481,-38 23-246,27-24 349,-31 11-2,36-24 687,-12-2-89,22-6-1928,-3-8-231,14 1 1269,15-8 1,-4 9-1,10-1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5.107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0 57 14831,'59'-24'2729,"2"5"-1624,-5 14-1133,18 2 675,19 0-976,-37 2 1,1 0 519,8 1 1,2-1-67,6 1 1,1 0-221,4 0 1,1 0 219,0 1 0,0 1-33,-3 0 0,-1 0-99,-6 1 0,-3 0-62,-9 1 1,-2-1-348,30 4-1241,-17 0-759,-48-2-1388,-33 2 3788,-32-4 0,3-1 0,18-1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2.50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12 8578,'9'-3'1988,"-2"0"-1344,-7 3 98,0 0-814,3-3-1,-2 3-8,2-3 8,-3 3 1462,0 0-1389,3 0 0,2 1 137,5 0-3,4 3-7,7 2-9,6 1-20,7 1 2,8 1-55,6 0 8,33 3-16,-18-3-33,-1 0 0,-1 0 41,-3-1-12,33 7-38,-61-8 2,11 2 48,-22-5 126,14 5-82,-11-4 233,36 10-322,-24-6 67,40 8-11,-34-8-50,15 2 0,-15-3-3396,1 0 3399,-1 0 38,13 2-38,-15-3 10,19 4 26,-26-4-39,29 7-9,-27-7 3401,33 9-3393,-30-8-2,30 8-3,-25-6 3,30 8-3,-30-7 5,37 11-7,-41-10-29,36 15 34,-46-15 2,20 11 40,-27-12-11,15 9 22,-13-9 14,22 8-34,-13-9-33,45 10-3,-34-10 0,26 6-3,-35-8-3,-1 1-2,-3 0 0,-2 1 8,0 0 2,-1 1-2,0 1 6,0 1 2,0 0 40,12 5-48,-10-4-17,20 12 17,-19-11-11,35 18 17,-30-15 2,38 16 0,-36-18-2,27 10-3,-25-12 50,35 15-47,-34-14-12,43 18 3,-47-20 0,30 13 48,-36-15 78,23 9-50,-21-9 59,25 10-87,-22-9 50,38 16-87,-35-14 73,31 17-47,-38-15 53,31 19-26,-28-15 37,28 20-95,-31-19 0,9 6 33,-10-8-30,2 1 0,2-1 38,2 1-38,2-1 28,2 1 16,18 7-42,-15-6 1,24 12-4,-31-15 7,27 13-12,-33-18 58,23 9 4,-30-15-23,14 3-39,-18-6-627,4 1-76,-15-3-2775,-8-2-2169,-9 0 5647,-7-4 0,7 3 0,2-3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1:35.86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1034 16175,'53'-33'143,"-3"0"-90,-18 8-2,4-6-48,2-8-3,5-7 0,4-9-224,-7 7 0,1-3-504,-8 11 1,2-2 669,28-32 1,2 0 8,-25 29 0,3 2 124,13-7 0,7-4 0,-5 8 6,-12 12 1,0 3 63,35-18 0,-2 6-141,-19 20 153,15 2-229,-48 18-404,-1 29 571,-20-2 15,-24 48 87,-9-25-56,-9-4 0,-5-1 60,-14 6-244,3-9 0,2-1-60,6-7-292,-14 12 418,47-34 125,3-1 1131,7-6-1218,11-1 260,3 0-109,29 1-80,-7 1-445,14 4-40,-13 0-907,18 19 778,-23-7-179,11 25 174,-33-18 107,-18 21-53,-8-18 790,-39 20-161,11-22 2,-15-2 1,-4-3-97,-6-3 206,-8-7 1,1-4-313,17-11-1059,-32-19-567,66 0-3393,2-20 5022,23 17 0,1 1 1,4 15-1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2:12.19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0 5907,'0'0'0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2:12.55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54 203 2246,'26'-79'955,"-6"13"938,-21 55-1529,1 1 1485,0 0-1597,0 3 827,0 1-1026,0 2 3032,0 0-2976,0 3 1356,0-2-1463,0 2-198,0 0 196,1 6 101,-1 1-11,-3 8 37,-1 3-46,-4 4 134,-7 15-206,2-6 47,-8 22-23,10-22 4,-2 7-29,8-15 29,1-3-1,2-3 0,2-4-33,-1-3 3,1-3 187,0-3-115,0-2-750,0-5-188,0-2-817,0-12 504,2 4-1053,0-4 2226,1 8 0,-2 5 0,1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2:13.875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8 71 6872,'2'-9'1079,"-2"3"-661,0 6 1197,0 0-1614,25-23 212,-19 17 41,19-17-80,-24 22 161,-1 1 1,1-1-170,0 1 316,-1 0-139,1 0 28,0-1-99,0 1-353,-1 0-1041,1 0 933,-1 3 188,1 3 36,-1 7 110,0 5-1,-2 4-56,-6 20 11,1-8-46,-8 24-19,6-27 11,-5 13 19,8-26 106,-2 2 40,6-14 981,0-2-642,1-4 21,1-5-570,0-2-33,1-14 33,1 6 8,1-8-3,-1 7-10,2-5-1,-2 6 5,1-3-8,-3 9 9,1 1-8,-1 2-32,1 0 35,-1 1-68,1-2 29,0 0-119,0-7-16,0 4-163,-1-9-187,1 4-15,-1 2-424,0 6 968,13 12 1,-10-3-1,10 5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4:06.81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13 5846,'0'-7'294,"1"2"-294,-1 5-136,0 0 1,0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4:56.821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259 197 9244,'-5'0'921,"2"0"-672,3 0 3187,0 0-3274,-4-17-424,3 12 45,-3-13 58,4 15-114,0 2-45,0 1 15,0-1 30,0 0 2067,0 1-1735,0-1 8,0 0-52,-1 0-50,1 0-10,0 1-325,0-2 90,0 1-199,2-3 468,-1 0-242,1-3 55,-1 2-135,-4-5 295,0 5 117,-6-6 123,3 5 386,-7-4-414,8 6 10,-3-3-260,6 6-698,0-1 582,1 4 458,-8 15 53,2-2 200,-15 29-249,7-14-86,-15 28-71,11-20-103,-17 41-49,20-39-53,-7 27 70,16-40 75,0 12-81,5-19 21,0 15-100,6-17 120,9 13-49,2-17 213,25 8 143,9-7 27,25-2-26,-8-6 185,27-13-35,-38-1-121,-2-10 1,-1-3 145,-3-4-64,27-33-273,-51 24-448,4-29-106,-18 22-344,-2-34 114,-7 29-633,-3-47 710,0 48 156,-4-31 58,3 48 163,-1-8 29,2 21-102,-1-2-22,1 11-599,-3 0 433,1 5 95,-17 0 645,5 1 123,-20 1 97,17-1 24,-9 2-382,11 1 3,-5 7 70,5 2 363,-3 17-528,7-5 496,-5 30-594,7-15 206,-1 9 1,1 2-251,-2 8 152,-1-1 0,1 1-213,-2-1 169,-9 37 72,4-26 91,-4 13-146,6-26 83,-2-1-36,10-27-92,-5 24-126,10-26 152,-2 20-125,5-25 28,0 11-41,1-14-24,0 7-25,0-12 55,0 0-9,1-9-80,-1-1-1491,0-3-473,0-5-814,-1 0 2957,1-6 0,-1 5 0,1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4:57.75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313 152 7268,'2'-3'1826,"0"0"-1390,-2 3 54,0 0-683,2-23-34,-2 14 110,1-17 108,-1 20-35,0 1 44,0 0-3,0 1 64,1-1 130,0 1 439,1-3-403,0 3 456,1-6-521,-1 4 454,0-6-45,-1 5-181,-2 0-390,0 3-146,-1 3-42,1 0-355,-1 1 232,1 0-369,-4 2 680,0 1 246,-10 10-83,2 0 299,-15 21-126,-2 8 6,-10 24-103,6-5-104,12-14 1,0 0 34,-4 15-54,5-7 0,2 1-3333,0 11 3399,-2 19 379,15-3-306,12-29 1,1-1-236,6 34-13,4-31 0,4-4-25,13 3-24,8 4-18,-10-21-229,1-8-285,-17-18 1900,10 2-2916,-14-10 1589,6-4 0,-12-1 0,-1-3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5:00.109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250 222 9677,'2'0'1761,"0"0"-562,-2 0-1073,18-6-109,-9 2-28,15-5 4,-14 3 70,1 0-4,0 0 18,0-2-25,1 0 46,-2-1 243,2-13-420,-6 7-191,-3-17-283,-17 9 109,-14-5 193,-5 8 145,-19 6 186,17 10-2,-22 3-106,24 5-150,-14 13 319,23 1 66,-13 39-89,23-22 99,-2 37-111,15-35 226,23 38-251,-4-37 89,29 30-243,-20-41 127,20 13 198,-12-15-110,6 3-82,-12-8 62,-2 0 279,-15-8-247,5 11-114,-10-7 199,0 32-294,-9-19 9,-10 32 87,-2-32-18,-20 16 72,11-24 255,-28 8-54,26-19 595,-15-3-478,27-13-207,-1-17-741,12-16-370,16-17 464,4 7-258,27-3 403,-14 28-743,20-2 349,-22 19 699,28 11 1,-37-2 0,12 6-1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5:01.096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16 21 10819,'-2'-4'676,"1"1"-183,1 3-885,0 0 506,-6-5-126,5 4 163,-5-5 57,6 6 1350,0-1-1587,2 4 22,2 2-49,2 5-3212,6 5 3468,2 4 26,4 5 137,5 6 277,30 50-665,-17-23 217,-1 3 0,0 5-115,-14-16 1,-2-1-91,1 1 0,-2 0-36,8 42 31,-18-37 1,-3-2 13,1 14 18,-6-5 0,-2-2-2240,-5-5 2243,-6 14 2196,-8-5-2169,-12 15 42,6-13-27,-12 14-2260,21-46 2279,-12 16 107,13-25-735,-18 13 2069,20-22-5566,-11 10 1085,20-16 2962,0 3 0,6-9 0,0-1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6:08.057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9 1 13852,'-5'3'-100,"2"-1"-7,3-2 36,0 0 0,0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4:28:33.71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235 9 12958,'-1'-5'-180,"-1"2"63,1 3 1294,1 0-1236,1 2 59,-1 3 56,1 4-11,-1 3 52,0 6 10,0 3 38,0 5 15,0 4-51,0 2-100,-1 2-4,-1 0-187,-11 33 20,3-32 56,-14 26 33,9-46-2596,-36 1 566,19-13 2103,-22-7 0,37 1 0,4-3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6:09.165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25 1 10818,'-2'1'648,"0"-1"-507,2 0-384,0 0 162,-1 0 45,0 0-20,-1 0 30,1 0 20,0 0-152,0 1 168,1-1 160,-1 0-23,0 0-46,1 0 154,-1 0-73,0 0-177,1 0 32,-1 0-105,0 0-18,1 0 12,-2 0 29,1 0 37,0 0 2,0 0-39,0 0-271,0 0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6:30.20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173 173 6588,'-5'-2'1962,"1"1"-1441,4 0 0,-1 0 252,1-1-390,0-1-103,0 0-123,0 1-22,-1 0 10,1 0-8,0-1 71,0 0-161,0 1 116,0-1-119,0 2 94,0-1-85,0 0-17,-1 0-100,1-1-90,0-2 101,0 1-365,7-9 99,5 0 246,3-3 1,3 2 24,3-2-5,-9 8 58,6-4-5,-14 10-128,-1 1-35,-3 1-419,0 0 363,0 1 208,-1 5 45,-1 1 30,-1 11-64,2-6-137,-5 15 70,4-15 75,-4 9 65,4-14 126,-2 2-34,0-6 171,-10 3-280,3-3-20,-19 4 12,1-2 16,-1 0 9,2 0 48,-3-3-40,13-1 190,-11-1-133,21 0-292,-2-6-56,8 1-163,2-9 373,4 5 0,6-6 56,-2 6 135,3-5-110,-5 7 48,-1-5-174,-3 6-36,1-2-110,0 3 65,0 0-185,4-1-153,3 0 391,0 1 62,7-3 8,-6 3-101,12-3 48,-12 4-134,4-1-93,-12 5-109,0 0-266,-3 0 330,0 1 373,-1 5 823,-6 8-767,0 0 199,-13 12-127,10-14 1,-8 8-101,12-12 226,0 0 12,4-6 543,1-1-336,0-1 580,1-3-1115,0-1-137,0-17 53,1 7-162,2-16 137,0 16 157,2-5-31,-2 10-115,1-1-39,-2 6-356,5-1 337,-3 4 41,10 0-3271,-4 1 3341,6 0 26,-2 0-437,10 2 307,-10 0-133,13 5 226,-18-2-509,4 7 3926,-10-6-3285,0 5 131,-3-5 440,-6 6-476,0-4-81,-11 7-9,6-7 172,-14 9-152,12-9 207,-8 3-84,15-8 367,0-1-386,5-2-309,-1-3-13,2-1-712,-1-8 393,3 2 223,9-8 278,-1 8 114,12-6-249,-10 9-14,6-2 29,-9 6-40,4 0 103,-5 2-44,6 0-39,-5 0-418,5 1 300,-8 2 56,2 5 154,-6 4 137,-1 1 9,-3 1 363,-8 2-125,-6 1-166,-8 5-100,4-7 355,-4-1-344,13-9 187,-7 1-89,11-5 210,-4 0-529,3-4-172,0 0 38,1-4-528,4-9 371,1 8-216,6-8 425,0 12-1988,8 1 911,-4 5 1251,3 2 0,-7 1 0,-1-1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6:31.225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11 1 6698,'-6'-1'574,"1"1"-485,5 0-236,0 0 1,0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6:49.58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9 2141 7408,'-2'1'1350,"1"-1"-239,1 0-1192,-1 0 101,0 0 69,0 0 29,0 0 3369,0 0-3154,1 0-84,0-1-204,0-2-45,0 0 0,0-4 0,4-1-42,1-5-146,19-23 132,-7 11 171,26-38-96,-23 35-21,14-23 2,-20 29-3,5-10-5,-8 13-6,5-10-56,-6 12 70,13-23 0,-10 18-54,11-21-7,-12 22-54,8-13 112,-9 15-44,9-17 47,-10 18-56,6-13 50,-9 16-216,9-15 186,-6 13-26,8-16 87,-8 16-25,6-11-126,-6 11 21,9-13 237,-3 5-84,4-7-41,-5 8 2,4-8 59,-10 17-33,6-14-94,-9 18-2,4-10 57,-4 9-4,6-11-46,-4 8 54,11-16 0,-8 14-81,12-15 81,-12 17 74,9-12-73,-10 14-62,7-10 49,-8 13-84,7-8 37,-7 7 189,10-10-134,-10 10-53,8-6 8,-10 10 34,4-4-77,-1 3 19,-1 1-134,-1 0-20,-3 4 81,-2 1-260,0 1 143,-1 1-667,4 5 687,-1-1 223,6 8 82,-4-4-62,6 7 42,-1-2-3,5 5-33,-3-5 184,4 4-154,-7-7-16,11 7-14,-12-9-6,8 4 0,-11-8 5,1 2-2,-4-2 8,3 1-5,-4-2-124,6 4 82,-5-3-29,4 5 119,-4-3 58,3 8-110,-3-7 10,3 10 69,-3-9-42,3 8-39,-2-7 0,4 7 0,-5-7-6,6 8-30,-6-8 30,7 7 4,-7-7 38,5 7-30,-4-6 131,7 12-132,-6-10 54,6 13-22,-7-12 55,7 13-84,-7-13 12,6 10-14,-7-14 44,2 3-44,-2-5 5,1 2-3,-2-4 73,1 2-36,-1-3 109,5 8-148,-3-4-9,5 7 0,-3-7 6,3 6 70,-3-6 28,6 4-20,-6-6 862,15 2-682,-8-5 19,19-1-199,-13-3 102,19-6-116,-15 0 87,24-16-36,-25 10 97,13-15-142,-24 15-54,6-18-21,-9 15-52,6-16-35,-6 16-73,8-13 89,-4 12-14,14-14 6,-10 12 70,28-22 72,-22 20-50,15-12 45,-15 10-42,1-4 34,-4 4 47,1-4-95,-13 16-162,6-10 162,-4 8 53,11-20-53,-8 14 179,11-19-78,-12 18-135,14-22 87,-13 19 227,9-20-140,-14 22-210,1-12 70,-5 14-25,2-17-39,-2 17 100,3-13-30,-2 18-68,5-9 57,-2 10-40,8-9 39,-3 8-11,17-17 135,-13 14-12,14-17-97,-18 18-88,15-23 292,-14 19-185,10-20-81,-10 13 47,0 2-66,-1 1 32,4-1-4,-5 10-10,9-12 54,-11 17-53,15-13-39,-12 12 145,14-10 9,-15 12 27,5-5-52,-9 8-32,1-3-86,-5 7-258,-1-1 169,-1 1-21,3 1 146,0-1-41,15-2 77,-6 1-136,17-2 1,-15 3-100,10 0 116,-14 1-424,5 0 345,-11 0-48,2 1 210,-6 0 45,1 1 3,0 0 39,4 1-42,-1 1-123,14 7 86,-6-3-69,12 11 316,-11-6 53,12 23-260,-12-12 5,13 27 1,-10-11 24,1 1-30,-3-3 104,-1-5-107,-4-9 42,9 15-40,-11-21 21,8 13 10,-10-19-33,7 9-2,-8-10-35,6 9 32,-6-6-130,8 12 124,-7-9 8,7 21 76,-6-10-62,1 7-2,-3-9 69,1 6-70,-2-11 43,6 14 5,-6-20-53,5 9-9,-5-11-61,5 13 64,-5-12 6,3 11-3395,-4-11 3428,1 4-33,-1-5 36,5 11-36,-4-8 39,9 19-36,-8-17 338,8 20 3129,-9-19-3364,3 12-36,-4-16 25,1 7-53,-2-10 61,2 13-43,-2-12-10,4 11 0,-2-11 65,5 12-113,-4-11 49,7 11-18,-6-13 179,5 7-125,-6-8-42,5 7-40,-5-7 118,5 9-118,-5-9 37,7 8 8,-7-9 20,6 8-20,-4-7-47,5 5 0,-5-7 218,9 5-90,-7-7 160,11 1-115,-8-6 213,18-2-297,-13-2-5,19-7-84,-19 1-6,14-9-45,-14 6-78,15-9 86,-18 11-265,14-10 240,-16 13-215,13-7 109,-11 7-20,16-3 180,-11 2-3,8-2 11,-7 3 73,-1-2-29,-2 0-7,-1-1-4,-3-1 32,-3-1 5,-2-6-70,-5 4 123,-1-15-131,-3 16-4,-1-11-27,0 14-14,0-3-28,0 5-420,1-8 249,3 7-9,5-11 208,1 8-56,7-9 109,-7 10 64,5-7-58,-8 10 226,2-4-25,-6 8-36,1-1-216,-3 3-666,0 1 341,0 0-243,1 3 512,2 2 101,1 4 0,3 3 190,18 31-153,-9-18 108,21 32-63,-20-34-4,14 11-70,-14-16 57,15 12-29,-18-18 107,8 8-33,-15-12 8,3 3-85,-4-5 43,10 11-68,-5-5 138,14 12-93,-8-9-11,15 13 11,-11-9-5,25 18-37,-23-18 50,20 12-33,-25-17-72,11 5 35,-14-8 65,10 9 17,-14-11 95,9 8-87,-13-8 37,5 4-73,-5-4-9,3 3-28,-2-4 37,0 1 0,2 0 134,9 6-170,-5-5 114,15 7-59,-13-8 6,16 5-33,-13-6 41,15 4-78,-16-6-98,8 3 45,-14-3-45,4 2 98,-9-3 75,6 5-66,-7-5 33,5 5-39,-6-4 5,6 4 28,-5-3 85,14 7-118,-8-6 69,12 7-72,-12-8 3,8 6-6,-9-7-55,7 5-21,-5-2 76,0 0 3,-3-1-5,5 4 10,-5-5 43,18 11-12,-14-9 79,14 9-70,-12-9 22,9 4-30,-11-7 7,8 2 1,-11-4-34,5-1-2,-10 0 50,4-1-51,-6 0 45,4 0-44,-2 0 7,6 0 18,-3 0-14,11 0 41,-5-1 169,24 1-169,-15-1 141,37-1-227,-34 0-98,18 0 78,-31 0-42,-1 1 84,-10 0 45,0 0 3,-3 0-37,0 0-13,1 0 5,4 0 53,1 0 17,11 0-3456,-4 1 3422,8 0-2,-6 0 22,18 1-45,-15-1 106,19 0-175,-28-1 13,4 1 3431,-11-1-3394,0 0 590,-2 0-1209,0 1-588,0 1-17,0 2-348,1 3-1688,1 2 3268,0 0 0,-4-21 0,2 10 0,-3-15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37:09.771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0 44 13017,'13'-24'-1445,"-2"5"658,-11 18 558,0 1 1,0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42:03.13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11 28 5871,'-4'-4'210,"0"1"-81,4 2-34,0 0-95,0 0-6,0 1 1,-1-2 5,1 1 98,0 0-90,0 1-2,0-1-6,-1 0-9,1 0-27,0-1 25,0 1-224,0 0 153,0 1-212,0-1 289,-1 0 5,1-1 0,0 1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43:13.59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1 214 6193,'58'-17'731,"3"-1"-1907,6-1 1176,3 0 0,3-1 0,2 0 5,-1 1-3515,-2 2 3510,-2 0-510,20-2 510,-26 6 0,-7 2 0,-34 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43:13.72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92 0,'88'-25'0,"-10"4"1263,-38 10-1260,-2 1-1080,-6 1 1018,-6 2 716,-6 2-1370,-10 3 1280,-5 1 0,-4 1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1T14:43:13.94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235 3 8077,'-19'0'-39,"4"0"36,15-1 14,0 1-5,-3-1-6,-1 1-53,-4 0 53,-1 0-3,-2 0-3,0 1-2,0 0-3,-4 2-70,3-1 16,-4 2-173,4 1-173,-2 0-1,0 2-8,-1 2-81,0-1 501,-1 2 0,8-5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9FAC2-2082-9640-A97A-92FBA003C941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4C67C-20FE-0648-905A-B41ACD1F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1780-E137-6E52-6663-5998D2D3D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A52E1-FB1E-BA97-8988-8D7CD7CC4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242F0-BE14-257C-489E-1690ED09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27A-35E4-6448-8222-E133565C438F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DDF6-8B83-AAFE-C2AC-E5127640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827D-7C29-AB04-9F40-4893EF88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8492-2CC1-E74F-7B82-58A59749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03164-77DB-AC6E-F36A-AF27598DD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B4D18-8633-F1CD-091F-7CA6204B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C186-A287-7B46-AC01-C048BFA2F07D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14A0-DB1E-CC69-2D85-4123E5C3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FE39-37C5-2C11-2DC3-9356B032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3F4B5-8EBD-8DB7-9E3F-33FEAD18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2505-DBEA-387E-9DA2-A9B40B37D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8BCD-8AE0-53B2-DFF0-590C768D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608-DA58-3946-AE24-B43B5EF751A3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5AC9-DF38-448F-04F7-852D24E7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D8ED5-8499-1BBC-3B15-F624BFFC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111B-0CD8-636C-212E-AE46591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A350-E452-5BED-CE51-BC7002F51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3AD3-F172-8C30-1E30-58BCA8B9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FEBC-8AE9-0F42-AC76-410274FEB0F9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0B7D-5314-F3E7-170A-B8FDDF92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29E78-926E-CF59-3AFA-6DA44A4D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7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864-E19E-2B62-D5A9-7AD3BA00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DF09-2FC9-1B54-D56C-2F7E2762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DF77-8842-665B-FECD-6C09F22F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9690-52E1-2945-B8C7-1DB566050569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9850-009E-4390-C45D-DA18A7B7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1848D-E4A0-F288-CEBE-FE907BC1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646E-6E9E-B2E8-D5EC-CF19051A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A442-58B1-7166-0D2A-39A0B1628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7BB2-459C-1DAB-931F-95D5C1A1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70C6F-8AE9-74D4-3AEE-EBEEDC83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1A1-8C7F-0A4C-B7D4-5AF50925A2F0}" type="datetime1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0CD13-B77E-6540-83E5-12E08847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8BCFC-3E3C-F0E4-6B33-A879EB34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2F44-F2C7-6368-60BB-23895749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2D50E-62CF-3CC2-76A9-7C0FB62FE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9A2DB-D0A4-4EAB-2AF3-109BD8E2F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7E3A5-05B1-C0CD-1929-6B5C7F497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4A046-7250-2F4F-8F23-735DE24F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F7C3D-78ED-D4FD-9253-E8EF97F0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F006-02E3-E04C-8FE2-671524AAE26D}" type="datetime1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6B8F1-DD23-8EB0-3D77-367BECC6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10179-640E-3951-607A-0C0BBFF4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C95B-00B0-E361-9F86-C21C2F3C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CDFE9-A41C-6691-8ED5-4EE26439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01A-5FB4-3249-BF56-4130F94E0D61}" type="datetime1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9FA5B-BD8E-2E33-1854-6FF45086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E143-B2FA-5EC1-C9D5-B7D5D7F2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5AC10-94F8-8368-8C6A-B2B0E1C6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BC465-F0F1-0DAE-26C8-62BA1348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000C2-4B5D-FB7F-0D4B-6AF16E01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2C97-4C60-5014-F1E0-673CBD42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C8A9-C9DB-057C-3E09-21CF959B1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5B2FC-2A9A-D190-40FE-088547F8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114E8-60C6-E061-555C-5FBE994D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8FB-FA6A-184D-87E3-2CFE7E5D4735}" type="datetime1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627D3-BB01-9186-7A6F-465D8DB3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4AEAA-75C5-B187-E417-337C3C31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D032-BC72-3218-C7B7-10F6CF92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A1A38-886E-1A9D-2F49-0B455ED02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1DF1-934B-01C1-BB9D-B3047C96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E1500-E4AE-D27A-07BA-4DA12729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A0F2-6A1C-5B47-B7D7-29DB164ABBE2}" type="datetime1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E71A5-CE35-574B-18C3-E8093E40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5372D-A262-651A-A022-361A40A7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806C7-3584-0B30-706F-33B20BFE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081EC-E68B-EADE-8DF9-9D72FD6F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C523-31C1-D3CF-838B-C620BF6ED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E778-E481-6747-9359-04D8CA73B993}" type="datetime1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85B2-9FC2-F13D-BEDE-7DDCE6260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C33FB-A8E4-9BE0-51B7-F8A5510C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7.emf"/><Relationship Id="rId3" Type="http://schemas.openxmlformats.org/officeDocument/2006/relationships/image" Target="../media/image9.emf"/><Relationship Id="rId7" Type="http://schemas.openxmlformats.org/officeDocument/2006/relationships/image" Target="../media/image22.emf"/><Relationship Id="rId12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1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customXml" Target="../ink/ink15.xml"/><Relationship Id="rId21" Type="http://schemas.openxmlformats.org/officeDocument/2006/relationships/customXml" Target="../ink/ink6.xml"/><Relationship Id="rId34" Type="http://schemas.openxmlformats.org/officeDocument/2006/relationships/image" Target="../media/image37.png"/><Relationship Id="rId42" Type="http://schemas.openxmlformats.org/officeDocument/2006/relationships/image" Target="../media/image41.png"/><Relationship Id="rId47" Type="http://schemas.openxmlformats.org/officeDocument/2006/relationships/customXml" Target="../ink/ink19.xml"/><Relationship Id="rId50" Type="http://schemas.openxmlformats.org/officeDocument/2006/relationships/image" Target="../media/image45.png"/><Relationship Id="rId55" Type="http://schemas.openxmlformats.org/officeDocument/2006/relationships/customXml" Target="../ink/ink23.xml"/><Relationship Id="rId63" Type="http://schemas.openxmlformats.org/officeDocument/2006/relationships/image" Target="../media/image41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6" Type="http://schemas.openxmlformats.org/officeDocument/2006/relationships/image" Target="../media/image28.png"/><Relationship Id="rId29" Type="http://schemas.openxmlformats.org/officeDocument/2006/relationships/customXml" Target="../ink/ink10.xml"/><Relationship Id="rId11" Type="http://schemas.openxmlformats.org/officeDocument/2006/relationships/customXml" Target="../ink/ink1.xm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customXml" Target="../ink/ink14.xml"/><Relationship Id="rId40" Type="http://schemas.openxmlformats.org/officeDocument/2006/relationships/image" Target="../media/image40.png"/><Relationship Id="rId45" Type="http://schemas.openxmlformats.org/officeDocument/2006/relationships/customXml" Target="../ink/ink18.xml"/><Relationship Id="rId53" Type="http://schemas.openxmlformats.org/officeDocument/2006/relationships/customXml" Target="../ink/ink22.xml"/><Relationship Id="rId58" Type="http://schemas.openxmlformats.org/officeDocument/2006/relationships/image" Target="../media/image49.png"/><Relationship Id="rId5" Type="http://schemas.openxmlformats.org/officeDocument/2006/relationships/image" Target="../media/image35.emf"/><Relationship Id="rId61" Type="http://schemas.openxmlformats.org/officeDocument/2006/relationships/customXml" Target="../ink/ink26.xml"/><Relationship Id="rId19" Type="http://schemas.openxmlformats.org/officeDocument/2006/relationships/customXml" Target="../ink/ink5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customXml" Target="../ink/ink9.xml"/><Relationship Id="rId30" Type="http://schemas.openxmlformats.org/officeDocument/2006/relationships/image" Target="../media/image35.png"/><Relationship Id="rId35" Type="http://schemas.openxmlformats.org/officeDocument/2006/relationships/customXml" Target="../ink/ink13.xml"/><Relationship Id="rId43" Type="http://schemas.openxmlformats.org/officeDocument/2006/relationships/customXml" Target="../ink/ink17.xml"/><Relationship Id="rId48" Type="http://schemas.openxmlformats.org/officeDocument/2006/relationships/image" Target="../media/image44.png"/><Relationship Id="rId56" Type="http://schemas.openxmlformats.org/officeDocument/2006/relationships/image" Target="../media/image48.png"/><Relationship Id="rId8" Type="http://schemas.openxmlformats.org/officeDocument/2006/relationships/image" Target="../media/image38.emf"/><Relationship Id="rId51" Type="http://schemas.openxmlformats.org/officeDocument/2006/relationships/customXml" Target="../ink/ink21.xml"/><Relationship Id="rId3" Type="http://schemas.openxmlformats.org/officeDocument/2006/relationships/image" Target="../media/image33.emf"/><Relationship Id="rId12" Type="http://schemas.openxmlformats.org/officeDocument/2006/relationships/image" Target="../media/image26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33" Type="http://schemas.openxmlformats.org/officeDocument/2006/relationships/customXml" Target="../ink/ink12.xml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59" Type="http://schemas.openxmlformats.org/officeDocument/2006/relationships/customXml" Target="../ink/ink25.xml"/><Relationship Id="rId20" Type="http://schemas.openxmlformats.org/officeDocument/2006/relationships/image" Target="../media/image30.png"/><Relationship Id="rId41" Type="http://schemas.openxmlformats.org/officeDocument/2006/relationships/customXml" Target="../ink/ink16.xml"/><Relationship Id="rId54" Type="http://schemas.openxmlformats.org/officeDocument/2006/relationships/image" Target="../media/image47.png"/><Relationship Id="rId6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49" Type="http://schemas.openxmlformats.org/officeDocument/2006/relationships/customXml" Target="../ink/ink20.xml"/><Relationship Id="rId57" Type="http://schemas.openxmlformats.org/officeDocument/2006/relationships/customXml" Target="../ink/ink24.xml"/><Relationship Id="rId10" Type="http://schemas.openxmlformats.org/officeDocument/2006/relationships/image" Target="../media/image40.emf"/><Relationship Id="rId31" Type="http://schemas.openxmlformats.org/officeDocument/2006/relationships/customXml" Target="../ink/ink11.xml"/><Relationship Id="rId44" Type="http://schemas.openxmlformats.org/officeDocument/2006/relationships/image" Target="../media/image42.png"/><Relationship Id="rId52" Type="http://schemas.openxmlformats.org/officeDocument/2006/relationships/image" Target="../media/image46.png"/><Relationship Id="rId60" Type="http://schemas.openxmlformats.org/officeDocument/2006/relationships/image" Target="../media/image50.png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.xml"/><Relationship Id="rId21" Type="http://schemas.openxmlformats.org/officeDocument/2006/relationships/image" Target="../media/image69.png"/><Relationship Id="rId42" Type="http://schemas.openxmlformats.org/officeDocument/2006/relationships/customXml" Target="../ink/ink47.xml"/><Relationship Id="rId63" Type="http://schemas.openxmlformats.org/officeDocument/2006/relationships/image" Target="../media/image90.png"/><Relationship Id="rId84" Type="http://schemas.openxmlformats.org/officeDocument/2006/relationships/customXml" Target="../ink/ink68.xml"/><Relationship Id="rId138" Type="http://schemas.openxmlformats.org/officeDocument/2006/relationships/image" Target="../media/image127.png"/><Relationship Id="rId107" Type="http://schemas.openxmlformats.org/officeDocument/2006/relationships/image" Target="../media/image112.png"/><Relationship Id="rId11" Type="http://schemas.openxmlformats.org/officeDocument/2006/relationships/image" Target="../media/image64.png"/><Relationship Id="rId32" Type="http://schemas.openxmlformats.org/officeDocument/2006/relationships/customXml" Target="../ink/ink42.xml"/><Relationship Id="rId37" Type="http://schemas.openxmlformats.org/officeDocument/2006/relationships/image" Target="../media/image77.png"/><Relationship Id="rId53" Type="http://schemas.openxmlformats.org/officeDocument/2006/relationships/image" Target="../media/image85.png"/><Relationship Id="rId58" Type="http://schemas.openxmlformats.org/officeDocument/2006/relationships/customXml" Target="../ink/ink55.xml"/><Relationship Id="rId74" Type="http://schemas.openxmlformats.org/officeDocument/2006/relationships/customXml" Target="../ink/ink63.xml"/><Relationship Id="rId79" Type="http://schemas.openxmlformats.org/officeDocument/2006/relationships/image" Target="../media/image98.png"/><Relationship Id="rId102" Type="http://schemas.openxmlformats.org/officeDocument/2006/relationships/customXml" Target="../ink/ink77.xml"/><Relationship Id="rId123" Type="http://schemas.openxmlformats.org/officeDocument/2006/relationships/customXml" Target="../ink/ink88.xml"/><Relationship Id="rId128" Type="http://schemas.openxmlformats.org/officeDocument/2006/relationships/image" Target="../media/image122.png"/><Relationship Id="rId144" Type="http://schemas.openxmlformats.org/officeDocument/2006/relationships/image" Target="../media/image130.png"/><Relationship Id="rId5" Type="http://schemas.openxmlformats.org/officeDocument/2006/relationships/image" Target="../media/image61.png"/><Relationship Id="rId90" Type="http://schemas.openxmlformats.org/officeDocument/2006/relationships/customXml" Target="../ink/ink71.xml"/><Relationship Id="rId95" Type="http://schemas.openxmlformats.org/officeDocument/2006/relationships/image" Target="../media/image106.png"/><Relationship Id="rId22" Type="http://schemas.openxmlformats.org/officeDocument/2006/relationships/customXml" Target="../ink/ink37.xml"/><Relationship Id="rId27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customXml" Target="../ink/ink50.xml"/><Relationship Id="rId64" Type="http://schemas.openxmlformats.org/officeDocument/2006/relationships/customXml" Target="../ink/ink58.xml"/><Relationship Id="rId69" Type="http://schemas.openxmlformats.org/officeDocument/2006/relationships/image" Target="../media/image93.png"/><Relationship Id="rId113" Type="http://schemas.openxmlformats.org/officeDocument/2006/relationships/customXml" Target="../ink/ink83.xml"/><Relationship Id="rId118" Type="http://schemas.openxmlformats.org/officeDocument/2006/relationships/image" Target="../media/image117.png"/><Relationship Id="rId134" Type="http://schemas.openxmlformats.org/officeDocument/2006/relationships/image" Target="../media/image125.png"/><Relationship Id="rId139" Type="http://schemas.openxmlformats.org/officeDocument/2006/relationships/customXml" Target="../ink/ink96.xml"/><Relationship Id="rId80" Type="http://schemas.openxmlformats.org/officeDocument/2006/relationships/customXml" Target="../ink/ink66.xml"/><Relationship Id="rId85" Type="http://schemas.openxmlformats.org/officeDocument/2006/relationships/image" Target="../media/image101.png"/><Relationship Id="rId12" Type="http://schemas.openxmlformats.org/officeDocument/2006/relationships/customXml" Target="../ink/ink32.xml"/><Relationship Id="rId17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customXml" Target="../ink/ink45.xml"/><Relationship Id="rId59" Type="http://schemas.openxmlformats.org/officeDocument/2006/relationships/image" Target="../media/image88.png"/><Relationship Id="rId103" Type="http://schemas.openxmlformats.org/officeDocument/2006/relationships/image" Target="../media/image110.png"/><Relationship Id="rId108" Type="http://schemas.openxmlformats.org/officeDocument/2006/relationships/customXml" Target="../ink/ink80.xml"/><Relationship Id="rId124" Type="http://schemas.openxmlformats.org/officeDocument/2006/relationships/image" Target="../media/image120.png"/><Relationship Id="rId129" Type="http://schemas.openxmlformats.org/officeDocument/2006/relationships/customXml" Target="../ink/ink91.xml"/><Relationship Id="rId54" Type="http://schemas.openxmlformats.org/officeDocument/2006/relationships/customXml" Target="../ink/ink53.xml"/><Relationship Id="rId70" Type="http://schemas.openxmlformats.org/officeDocument/2006/relationships/customXml" Target="../ink/ink61.xml"/><Relationship Id="rId75" Type="http://schemas.openxmlformats.org/officeDocument/2006/relationships/image" Target="../media/image96.png"/><Relationship Id="rId91" Type="http://schemas.openxmlformats.org/officeDocument/2006/relationships/image" Target="../media/image104.png"/><Relationship Id="rId96" Type="http://schemas.openxmlformats.org/officeDocument/2006/relationships/customXml" Target="../ink/ink74.xml"/><Relationship Id="rId140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23" Type="http://schemas.openxmlformats.org/officeDocument/2006/relationships/image" Target="../media/image70.png"/><Relationship Id="rId28" Type="http://schemas.openxmlformats.org/officeDocument/2006/relationships/customXml" Target="../ink/ink40.xml"/><Relationship Id="rId49" Type="http://schemas.openxmlformats.org/officeDocument/2006/relationships/image" Target="../media/image83.png"/><Relationship Id="rId114" Type="http://schemas.openxmlformats.org/officeDocument/2006/relationships/image" Target="../media/image115.png"/><Relationship Id="rId119" Type="http://schemas.openxmlformats.org/officeDocument/2006/relationships/customXml" Target="../ink/ink86.xml"/><Relationship Id="rId44" Type="http://schemas.openxmlformats.org/officeDocument/2006/relationships/customXml" Target="../ink/ink48.xml"/><Relationship Id="rId60" Type="http://schemas.openxmlformats.org/officeDocument/2006/relationships/customXml" Target="../ink/ink56.xml"/><Relationship Id="rId65" Type="http://schemas.openxmlformats.org/officeDocument/2006/relationships/image" Target="../media/image91.png"/><Relationship Id="rId81" Type="http://schemas.openxmlformats.org/officeDocument/2006/relationships/image" Target="../media/image99.png"/><Relationship Id="rId86" Type="http://schemas.openxmlformats.org/officeDocument/2006/relationships/customXml" Target="../ink/ink69.xml"/><Relationship Id="rId130" Type="http://schemas.openxmlformats.org/officeDocument/2006/relationships/image" Target="../media/image123.png"/><Relationship Id="rId135" Type="http://schemas.openxmlformats.org/officeDocument/2006/relationships/customXml" Target="../ink/ink94.xml"/><Relationship Id="rId13" Type="http://schemas.openxmlformats.org/officeDocument/2006/relationships/image" Target="../media/image65.png"/><Relationship Id="rId18" Type="http://schemas.openxmlformats.org/officeDocument/2006/relationships/customXml" Target="../ink/ink35.xml"/><Relationship Id="rId39" Type="http://schemas.openxmlformats.org/officeDocument/2006/relationships/image" Target="../media/image78.png"/><Relationship Id="rId109" Type="http://schemas.openxmlformats.org/officeDocument/2006/relationships/image" Target="../media/image113.png"/><Relationship Id="rId34" Type="http://schemas.openxmlformats.org/officeDocument/2006/relationships/customXml" Target="../ink/ink43.xml"/><Relationship Id="rId50" Type="http://schemas.openxmlformats.org/officeDocument/2006/relationships/customXml" Target="../ink/ink51.xml"/><Relationship Id="rId55" Type="http://schemas.openxmlformats.org/officeDocument/2006/relationships/image" Target="../media/image86.png"/><Relationship Id="rId76" Type="http://schemas.openxmlformats.org/officeDocument/2006/relationships/customXml" Target="../ink/ink64.xml"/><Relationship Id="rId97" Type="http://schemas.openxmlformats.org/officeDocument/2006/relationships/image" Target="../media/image107.png"/><Relationship Id="rId104" Type="http://schemas.openxmlformats.org/officeDocument/2006/relationships/customXml" Target="../ink/ink78.xml"/><Relationship Id="rId120" Type="http://schemas.openxmlformats.org/officeDocument/2006/relationships/image" Target="../media/image118.png"/><Relationship Id="rId125" Type="http://schemas.openxmlformats.org/officeDocument/2006/relationships/customXml" Target="../ink/ink89.xml"/><Relationship Id="rId141" Type="http://schemas.openxmlformats.org/officeDocument/2006/relationships/customXml" Target="../ink/ink97.xml"/><Relationship Id="rId7" Type="http://schemas.openxmlformats.org/officeDocument/2006/relationships/image" Target="../media/image62.png"/><Relationship Id="rId71" Type="http://schemas.openxmlformats.org/officeDocument/2006/relationships/image" Target="../media/image94.png"/><Relationship Id="rId92" Type="http://schemas.openxmlformats.org/officeDocument/2006/relationships/customXml" Target="../ink/ink72.xml"/><Relationship Id="rId2" Type="http://schemas.openxmlformats.org/officeDocument/2006/relationships/customXml" Target="../ink/ink27.xml"/><Relationship Id="rId29" Type="http://schemas.openxmlformats.org/officeDocument/2006/relationships/image" Target="../media/image73.png"/><Relationship Id="rId24" Type="http://schemas.openxmlformats.org/officeDocument/2006/relationships/customXml" Target="../ink/ink38.xml"/><Relationship Id="rId40" Type="http://schemas.openxmlformats.org/officeDocument/2006/relationships/customXml" Target="../ink/ink46.xml"/><Relationship Id="rId45" Type="http://schemas.openxmlformats.org/officeDocument/2006/relationships/image" Target="../media/image81.png"/><Relationship Id="rId66" Type="http://schemas.openxmlformats.org/officeDocument/2006/relationships/customXml" Target="../ink/ink59.xml"/><Relationship Id="rId87" Type="http://schemas.openxmlformats.org/officeDocument/2006/relationships/image" Target="../media/image102.png"/><Relationship Id="rId110" Type="http://schemas.openxmlformats.org/officeDocument/2006/relationships/customXml" Target="../ink/ink81.xml"/><Relationship Id="rId115" Type="http://schemas.openxmlformats.org/officeDocument/2006/relationships/customXml" Target="../ink/ink84.xml"/><Relationship Id="rId131" Type="http://schemas.openxmlformats.org/officeDocument/2006/relationships/customXml" Target="../ink/ink92.xml"/><Relationship Id="rId136" Type="http://schemas.openxmlformats.org/officeDocument/2006/relationships/image" Target="../media/image126.png"/><Relationship Id="rId61" Type="http://schemas.openxmlformats.org/officeDocument/2006/relationships/image" Target="../media/image89.png"/><Relationship Id="rId82" Type="http://schemas.openxmlformats.org/officeDocument/2006/relationships/customXml" Target="../ink/ink67.xml"/><Relationship Id="rId19" Type="http://schemas.openxmlformats.org/officeDocument/2006/relationships/image" Target="../media/image68.png"/><Relationship Id="rId14" Type="http://schemas.openxmlformats.org/officeDocument/2006/relationships/customXml" Target="../ink/ink33.xml"/><Relationship Id="rId30" Type="http://schemas.openxmlformats.org/officeDocument/2006/relationships/customXml" Target="../ink/ink41.xml"/><Relationship Id="rId35" Type="http://schemas.openxmlformats.org/officeDocument/2006/relationships/image" Target="../media/image76.png"/><Relationship Id="rId56" Type="http://schemas.openxmlformats.org/officeDocument/2006/relationships/customXml" Target="../ink/ink54.xml"/><Relationship Id="rId77" Type="http://schemas.openxmlformats.org/officeDocument/2006/relationships/image" Target="../media/image97.png"/><Relationship Id="rId100" Type="http://schemas.openxmlformats.org/officeDocument/2006/relationships/customXml" Target="../ink/ink76.xml"/><Relationship Id="rId105" Type="http://schemas.openxmlformats.org/officeDocument/2006/relationships/image" Target="../media/image111.png"/><Relationship Id="rId126" Type="http://schemas.openxmlformats.org/officeDocument/2006/relationships/image" Target="../media/image121.png"/><Relationship Id="rId8" Type="http://schemas.openxmlformats.org/officeDocument/2006/relationships/customXml" Target="../ink/ink30.xml"/><Relationship Id="rId51" Type="http://schemas.openxmlformats.org/officeDocument/2006/relationships/image" Target="../media/image84.png"/><Relationship Id="rId72" Type="http://schemas.openxmlformats.org/officeDocument/2006/relationships/customXml" Target="../ink/ink62.xml"/><Relationship Id="rId93" Type="http://schemas.openxmlformats.org/officeDocument/2006/relationships/image" Target="../media/image105.png"/><Relationship Id="rId98" Type="http://schemas.openxmlformats.org/officeDocument/2006/relationships/customXml" Target="../ink/ink75.xml"/><Relationship Id="rId121" Type="http://schemas.openxmlformats.org/officeDocument/2006/relationships/customXml" Target="../ink/ink87.xml"/><Relationship Id="rId142" Type="http://schemas.openxmlformats.org/officeDocument/2006/relationships/image" Target="../media/image129.png"/><Relationship Id="rId3" Type="http://schemas.openxmlformats.org/officeDocument/2006/relationships/image" Target="../media/image60.png"/><Relationship Id="rId25" Type="http://schemas.openxmlformats.org/officeDocument/2006/relationships/image" Target="../media/image71.png"/><Relationship Id="rId46" Type="http://schemas.openxmlformats.org/officeDocument/2006/relationships/customXml" Target="../ink/ink49.xml"/><Relationship Id="rId67" Type="http://schemas.openxmlformats.org/officeDocument/2006/relationships/image" Target="../media/image92.png"/><Relationship Id="rId116" Type="http://schemas.openxmlformats.org/officeDocument/2006/relationships/image" Target="../media/image116.png"/><Relationship Id="rId137" Type="http://schemas.openxmlformats.org/officeDocument/2006/relationships/customXml" Target="../ink/ink95.xml"/><Relationship Id="rId20" Type="http://schemas.openxmlformats.org/officeDocument/2006/relationships/customXml" Target="../ink/ink36.xml"/><Relationship Id="rId41" Type="http://schemas.openxmlformats.org/officeDocument/2006/relationships/image" Target="../media/image79.png"/><Relationship Id="rId62" Type="http://schemas.openxmlformats.org/officeDocument/2006/relationships/customXml" Target="../ink/ink57.xml"/><Relationship Id="rId83" Type="http://schemas.openxmlformats.org/officeDocument/2006/relationships/image" Target="../media/image100.png"/><Relationship Id="rId88" Type="http://schemas.openxmlformats.org/officeDocument/2006/relationships/customXml" Target="../ink/ink70.xml"/><Relationship Id="rId111" Type="http://schemas.openxmlformats.org/officeDocument/2006/relationships/customXml" Target="../ink/ink82.xml"/><Relationship Id="rId132" Type="http://schemas.openxmlformats.org/officeDocument/2006/relationships/image" Target="../media/image124.png"/><Relationship Id="rId15" Type="http://schemas.openxmlformats.org/officeDocument/2006/relationships/image" Target="../media/image66.png"/><Relationship Id="rId36" Type="http://schemas.openxmlformats.org/officeDocument/2006/relationships/customXml" Target="../ink/ink44.xml"/><Relationship Id="rId57" Type="http://schemas.openxmlformats.org/officeDocument/2006/relationships/image" Target="../media/image87.png"/><Relationship Id="rId106" Type="http://schemas.openxmlformats.org/officeDocument/2006/relationships/customXml" Target="../ink/ink79.xml"/><Relationship Id="rId127" Type="http://schemas.openxmlformats.org/officeDocument/2006/relationships/customXml" Target="../ink/ink90.xml"/><Relationship Id="rId10" Type="http://schemas.openxmlformats.org/officeDocument/2006/relationships/customXml" Target="../ink/ink31.xml"/><Relationship Id="rId31" Type="http://schemas.openxmlformats.org/officeDocument/2006/relationships/image" Target="../media/image74.png"/><Relationship Id="rId52" Type="http://schemas.openxmlformats.org/officeDocument/2006/relationships/customXml" Target="../ink/ink52.xml"/><Relationship Id="rId73" Type="http://schemas.openxmlformats.org/officeDocument/2006/relationships/image" Target="../media/image95.png"/><Relationship Id="rId78" Type="http://schemas.openxmlformats.org/officeDocument/2006/relationships/customXml" Target="../ink/ink65.xml"/><Relationship Id="rId94" Type="http://schemas.openxmlformats.org/officeDocument/2006/relationships/customXml" Target="../ink/ink73.xml"/><Relationship Id="rId99" Type="http://schemas.openxmlformats.org/officeDocument/2006/relationships/image" Target="../media/image108.png"/><Relationship Id="rId101" Type="http://schemas.openxmlformats.org/officeDocument/2006/relationships/image" Target="../media/image109.png"/><Relationship Id="rId122" Type="http://schemas.openxmlformats.org/officeDocument/2006/relationships/image" Target="../media/image119.png"/><Relationship Id="rId143" Type="http://schemas.openxmlformats.org/officeDocument/2006/relationships/customXml" Target="../ink/ink98.xml"/><Relationship Id="rId4" Type="http://schemas.openxmlformats.org/officeDocument/2006/relationships/customXml" Target="../ink/ink28.xml"/><Relationship Id="rId9" Type="http://schemas.openxmlformats.org/officeDocument/2006/relationships/image" Target="../media/image63.png"/><Relationship Id="rId26" Type="http://schemas.openxmlformats.org/officeDocument/2006/relationships/customXml" Target="../ink/ink39.xml"/><Relationship Id="rId47" Type="http://schemas.openxmlformats.org/officeDocument/2006/relationships/image" Target="../media/image82.png"/><Relationship Id="rId68" Type="http://schemas.openxmlformats.org/officeDocument/2006/relationships/customXml" Target="../ink/ink60.xml"/><Relationship Id="rId89" Type="http://schemas.openxmlformats.org/officeDocument/2006/relationships/image" Target="../media/image103.png"/><Relationship Id="rId112" Type="http://schemas.openxmlformats.org/officeDocument/2006/relationships/image" Target="../media/image114.png"/><Relationship Id="rId133" Type="http://schemas.openxmlformats.org/officeDocument/2006/relationships/customXml" Target="../ink/ink93.xml"/><Relationship Id="rId16" Type="http://schemas.openxmlformats.org/officeDocument/2006/relationships/customXml" Target="../ink/ink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AA64-C5A8-1DDE-DBD6-EFC090059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Spin-phase space correlations and differential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3D3D3-E008-0042-05EC-AA90366F6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February 1, 2023</a:t>
            </a:r>
          </a:p>
        </p:txBody>
      </p:sp>
    </p:spTree>
    <p:extLst>
      <p:ext uri="{BB962C8B-B14F-4D97-AF65-F5344CB8AC3E}">
        <p14:creationId xmlns:p14="http://schemas.microsoft.com/office/powerpoint/2010/main" val="254772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F3EAB-985C-BF11-FE47-925C00E4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32CAC-C2A6-75EA-B3EE-85740A3B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34CC2-59A5-CE05-861F-E72C44C11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608" y="1286751"/>
            <a:ext cx="3824010" cy="2549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1F752-BD7A-B3D9-DA65-73E742CD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08" y="3971223"/>
            <a:ext cx="3824010" cy="2549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08AE4-773D-44E4-45F3-C42DDFB8E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925" y="3928179"/>
            <a:ext cx="3523794" cy="2114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2504E-97C7-9A55-943E-0BD9F54F1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9" y="1286751"/>
            <a:ext cx="4320000" cy="25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7ADF5-C861-F4D1-C446-1998AF316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81" y="4011202"/>
            <a:ext cx="4320000" cy="25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D6223-EDAA-63C8-A599-BD2449E0B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36" y="207124"/>
            <a:ext cx="5570064" cy="813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5CFEA-08A6-D9DD-3A67-2E46A0755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063" y="2626290"/>
            <a:ext cx="861412" cy="861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6384B6-B02C-272D-D9B6-BB761A101B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289" y="4332405"/>
            <a:ext cx="827131" cy="884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E94384-9143-FAA6-FE58-F955C99C19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8159" y="1579853"/>
            <a:ext cx="997620" cy="673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56D0AD-7C85-01A0-5EC7-BDD24FF8E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6102" y="4403225"/>
            <a:ext cx="979677" cy="704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4D4748-1CFB-C106-01C4-A957E30703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4642" y="2979249"/>
            <a:ext cx="2573877" cy="58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650941-2181-E812-8AB7-6093677878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39067" y="4755565"/>
            <a:ext cx="618468" cy="7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8A910-CB33-E3E2-8DB3-C41A35A19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524" y="932939"/>
            <a:ext cx="5763600" cy="345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BA208-F060-D0EC-10E7-6B3ED370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166" y="3762638"/>
            <a:ext cx="5760000" cy="3456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1CEE0C-C7FD-DF75-1453-16FAFDABFD23}"/>
              </a:ext>
            </a:extLst>
          </p:cNvPr>
          <p:cNvCxnSpPr/>
          <p:nvPr/>
        </p:nvCxnSpPr>
        <p:spPr>
          <a:xfrm>
            <a:off x="3991232" y="5745892"/>
            <a:ext cx="2570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AA5688-5A7C-0F82-EC2E-A9BE4371E0BD}"/>
              </a:ext>
            </a:extLst>
          </p:cNvPr>
          <p:cNvSpPr txBox="1"/>
          <p:nvPr/>
        </p:nvSpPr>
        <p:spPr>
          <a:xfrm>
            <a:off x="4885041" y="592826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BMAD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57A1FB-1C34-6614-2F23-D83443415F44}"/>
              </a:ext>
            </a:extLst>
          </p:cNvPr>
          <p:cNvCxnSpPr/>
          <p:nvPr/>
        </p:nvCxnSpPr>
        <p:spPr>
          <a:xfrm>
            <a:off x="6833286" y="5832391"/>
            <a:ext cx="1322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356AB5-8F11-421A-1A51-46632C4161DF}"/>
              </a:ext>
            </a:extLst>
          </p:cNvPr>
          <p:cNvSpPr txBox="1"/>
          <p:nvPr/>
        </p:nvSpPr>
        <p:spPr>
          <a:xfrm>
            <a:off x="6752823" y="6016597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GM2RINGSIM</a:t>
            </a:r>
          </a:p>
        </p:txBody>
      </p:sp>
    </p:spTree>
    <p:extLst>
      <p:ext uri="{BB962C8B-B14F-4D97-AF65-F5344CB8AC3E}">
        <p14:creationId xmlns:p14="http://schemas.microsoft.com/office/powerpoint/2010/main" val="68051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8A910-CB33-E3E2-8DB3-C41A35A19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06" y="125270"/>
            <a:ext cx="3600000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253F5-EC1F-10AD-D464-AC9A5FFB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06" y="2285270"/>
            <a:ext cx="360000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9BCE9-321F-B6A3-0F05-E765C25AB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06" y="4519412"/>
            <a:ext cx="3600000" cy="21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387A0F-365C-F3FF-A05A-3799320D6B38}"/>
              </a:ext>
            </a:extLst>
          </p:cNvPr>
          <p:cNvSpPr txBox="1"/>
          <p:nvPr/>
        </p:nvSpPr>
        <p:spPr>
          <a:xfrm>
            <a:off x="6877565" y="1380091"/>
            <a:ext cx="60980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	264G-210ns-Raw</a:t>
            </a:r>
          </a:p>
          <a:p>
            <a:r>
              <a:rPr lang="en-US" dirty="0"/>
              <a:t>2	Inf-1%</a:t>
            </a:r>
          </a:p>
          <a:p>
            <a:r>
              <a:rPr lang="en-US" dirty="0"/>
              <a:t>3	Inf+1%</a:t>
            </a:r>
          </a:p>
          <a:p>
            <a:r>
              <a:rPr lang="en-US" dirty="0"/>
              <a:t>4	224G-180ns</a:t>
            </a:r>
          </a:p>
          <a:p>
            <a:r>
              <a:rPr lang="en-US" dirty="0"/>
              <a:t>5	264G-180ns</a:t>
            </a:r>
          </a:p>
          <a:p>
            <a:r>
              <a:rPr lang="en-US" dirty="0"/>
              <a:t>6	264G-210ns</a:t>
            </a:r>
          </a:p>
          <a:p>
            <a:r>
              <a:rPr lang="en-US" dirty="0"/>
              <a:t>7	264G-210ns-Diktys</a:t>
            </a:r>
          </a:p>
          <a:p>
            <a:r>
              <a:rPr lang="en-US" dirty="0"/>
              <a:t>8	gm2rinsim-Run_2			</a:t>
            </a:r>
          </a:p>
          <a:p>
            <a:r>
              <a:rPr lang="en-US" dirty="0"/>
              <a:t>9	gm2rinsim-Run_3a			</a:t>
            </a:r>
          </a:p>
          <a:p>
            <a:r>
              <a:rPr lang="en-US" dirty="0"/>
              <a:t>10	gm2rinsim-Run_3b			</a:t>
            </a:r>
          </a:p>
          <a:p>
            <a:r>
              <a:rPr lang="en-US" dirty="0"/>
              <a:t>11	gm2rinsim-Raw			</a:t>
            </a:r>
          </a:p>
        </p:txBody>
      </p:sp>
    </p:spTree>
    <p:extLst>
      <p:ext uri="{BB962C8B-B14F-4D97-AF65-F5344CB8AC3E}">
        <p14:creationId xmlns:p14="http://schemas.microsoft.com/office/powerpoint/2010/main" val="52045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98590DC-FE9C-6F18-4B83-F03E1406B8A4}"/>
              </a:ext>
            </a:extLst>
          </p:cNvPr>
          <p:cNvSpPr/>
          <p:nvPr/>
        </p:nvSpPr>
        <p:spPr>
          <a:xfrm>
            <a:off x="1058238" y="1423793"/>
            <a:ext cx="400692" cy="410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74CE0-843D-02BD-D885-50A84000AADE}"/>
              </a:ext>
            </a:extLst>
          </p:cNvPr>
          <p:cNvSpPr txBox="1"/>
          <p:nvPr/>
        </p:nvSpPr>
        <p:spPr>
          <a:xfrm>
            <a:off x="1247361" y="1762093"/>
            <a:ext cx="6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11F81F-E396-C3D2-4547-A63712AD96E9}"/>
              </a:ext>
            </a:extLst>
          </p:cNvPr>
          <p:cNvCxnSpPr>
            <a:cxnSpLocks/>
          </p:cNvCxnSpPr>
          <p:nvPr/>
        </p:nvCxnSpPr>
        <p:spPr>
          <a:xfrm flipV="1">
            <a:off x="437322" y="460144"/>
            <a:ext cx="1938130" cy="1967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18995D-1CF5-C1C0-9B82-DE5D23EB09B1}"/>
              </a:ext>
            </a:extLst>
          </p:cNvPr>
          <p:cNvSpPr txBox="1"/>
          <p:nvPr/>
        </p:nvSpPr>
        <p:spPr>
          <a:xfrm>
            <a:off x="1694353" y="46014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D0CC0-DABA-C4C4-4DDB-B53BCF29D64D}"/>
              </a:ext>
            </a:extLst>
          </p:cNvPr>
          <p:cNvSpPr txBox="1"/>
          <p:nvPr/>
        </p:nvSpPr>
        <p:spPr>
          <a:xfrm>
            <a:off x="566530" y="214068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n</a:t>
            </a:r>
            <a:r>
              <a:rPr lang="en-US" baseline="-25000" dirty="0">
                <a:latin typeface="Symbol" pitchFamily="2" charset="2"/>
              </a:rPr>
              <a:t>m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6C7E9-F447-6A74-C604-5956922A7B1B}"/>
              </a:ext>
            </a:extLst>
          </p:cNvPr>
          <p:cNvSpPr txBox="1"/>
          <p:nvPr/>
        </p:nvSpPr>
        <p:spPr>
          <a:xfrm>
            <a:off x="2438683" y="27547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aseline="-25000" dirty="0">
                <a:latin typeface="Symbol" pitchFamily="2" charset="2"/>
              </a:rPr>
              <a:t>m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39D13C-1AA4-3E6C-3597-23FCF8572C2E}"/>
              </a:ext>
            </a:extLst>
          </p:cNvPr>
          <p:cNvSpPr>
            <a:spLocks noChangeAspect="1"/>
          </p:cNvSpPr>
          <p:nvPr/>
        </p:nvSpPr>
        <p:spPr>
          <a:xfrm>
            <a:off x="2049525" y="589618"/>
            <a:ext cx="198783" cy="2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A76FD-6033-3323-CCF3-D20B7EAB9358}"/>
              </a:ext>
            </a:extLst>
          </p:cNvPr>
          <p:cNvSpPr txBox="1"/>
          <p:nvPr/>
        </p:nvSpPr>
        <p:spPr>
          <a:xfrm>
            <a:off x="2179492" y="709294"/>
            <a:ext cx="48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D54AC5-808B-E725-10E9-00A77AABBCFA}"/>
              </a:ext>
            </a:extLst>
          </p:cNvPr>
          <p:cNvCxnSpPr>
            <a:cxnSpLocks/>
          </p:cNvCxnSpPr>
          <p:nvPr/>
        </p:nvCxnSpPr>
        <p:spPr>
          <a:xfrm flipH="1">
            <a:off x="2158958" y="805585"/>
            <a:ext cx="411513" cy="42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6A810FC-9060-0289-BAFE-65E4F85F3463}"/>
              </a:ext>
            </a:extLst>
          </p:cNvPr>
          <p:cNvSpPr txBox="1"/>
          <p:nvPr/>
        </p:nvSpPr>
        <p:spPr>
          <a:xfrm>
            <a:off x="642551" y="2891470"/>
            <a:ext cx="167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Pion rest frame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37B899-3127-BAFC-D5D6-C2D07BF16A97}"/>
              </a:ext>
            </a:extLst>
          </p:cNvPr>
          <p:cNvSpPr txBox="1"/>
          <p:nvPr/>
        </p:nvSpPr>
        <p:spPr>
          <a:xfrm>
            <a:off x="2049525" y="1740918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 to lab frame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775B9B-C8A2-72CE-FCD8-78B7C0C5F720}"/>
              </a:ext>
            </a:extLst>
          </p:cNvPr>
          <p:cNvCxnSpPr>
            <a:cxnSpLocks/>
          </p:cNvCxnSpPr>
          <p:nvPr/>
        </p:nvCxnSpPr>
        <p:spPr>
          <a:xfrm flipV="1">
            <a:off x="1850078" y="1629962"/>
            <a:ext cx="12514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F659B75-D8BB-0383-029E-8CF7933BC85D}"/>
              </a:ext>
            </a:extLst>
          </p:cNvPr>
          <p:cNvSpPr/>
          <p:nvPr/>
        </p:nvSpPr>
        <p:spPr>
          <a:xfrm>
            <a:off x="5228306" y="1403468"/>
            <a:ext cx="400692" cy="410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9C8721-C101-40B6-AA38-219F68154C8E}"/>
              </a:ext>
            </a:extLst>
          </p:cNvPr>
          <p:cNvSpPr txBox="1"/>
          <p:nvPr/>
        </p:nvSpPr>
        <p:spPr>
          <a:xfrm>
            <a:off x="5417429" y="1741768"/>
            <a:ext cx="6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4622563-AC81-7D43-0F68-CBAE681CC797}"/>
              </a:ext>
            </a:extLst>
          </p:cNvPr>
          <p:cNvCxnSpPr>
            <a:cxnSpLocks/>
          </p:cNvCxnSpPr>
          <p:nvPr/>
        </p:nvCxnSpPr>
        <p:spPr>
          <a:xfrm flipV="1">
            <a:off x="5333484" y="829476"/>
            <a:ext cx="2513057" cy="833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4FDC04A-C208-0E13-622C-FFA7976709EE}"/>
              </a:ext>
            </a:extLst>
          </p:cNvPr>
          <p:cNvSpPr txBox="1"/>
          <p:nvPr/>
        </p:nvSpPr>
        <p:spPr>
          <a:xfrm>
            <a:off x="7596454" y="27934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412CD6-90B7-FCC7-4A5F-34BD9C21E47F}"/>
              </a:ext>
            </a:extLst>
          </p:cNvPr>
          <p:cNvSpPr txBox="1"/>
          <p:nvPr/>
        </p:nvSpPr>
        <p:spPr>
          <a:xfrm>
            <a:off x="7809242" y="924738"/>
            <a:ext cx="46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P’</a:t>
            </a:r>
            <a:r>
              <a:rPr lang="en-US" baseline="-25000" dirty="0" err="1">
                <a:latin typeface="Symbol" pitchFamily="2" charset="2"/>
              </a:rPr>
              <a:t>m</a:t>
            </a:r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8C89780-DD15-D0D4-0E74-B0928BD02C17}"/>
              </a:ext>
            </a:extLst>
          </p:cNvPr>
          <p:cNvSpPr>
            <a:spLocks noChangeAspect="1"/>
          </p:cNvSpPr>
          <p:nvPr/>
        </p:nvSpPr>
        <p:spPr>
          <a:xfrm>
            <a:off x="7294100" y="901291"/>
            <a:ext cx="198783" cy="2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D94990-7692-79B1-CC01-F0B9D156D554}"/>
              </a:ext>
            </a:extLst>
          </p:cNvPr>
          <p:cNvSpPr txBox="1"/>
          <p:nvPr/>
        </p:nvSpPr>
        <p:spPr>
          <a:xfrm>
            <a:off x="7090997" y="589618"/>
            <a:ext cx="48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s'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A7A4E9-8B9E-05EA-DF2E-1138B3580ABD}"/>
              </a:ext>
            </a:extLst>
          </p:cNvPr>
          <p:cNvCxnSpPr>
            <a:cxnSpLocks/>
          </p:cNvCxnSpPr>
          <p:nvPr/>
        </p:nvCxnSpPr>
        <p:spPr>
          <a:xfrm flipH="1">
            <a:off x="7223003" y="653812"/>
            <a:ext cx="293487" cy="74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57579C-1EEB-036B-6A4B-B3F3BB0DB5B4}"/>
              </a:ext>
            </a:extLst>
          </p:cNvPr>
          <p:cNvCxnSpPr>
            <a:cxnSpLocks/>
          </p:cNvCxnSpPr>
          <p:nvPr/>
        </p:nvCxnSpPr>
        <p:spPr>
          <a:xfrm flipV="1">
            <a:off x="6020146" y="1609637"/>
            <a:ext cx="12514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8942DD3-5FB3-8167-65C1-7DEF13BBC0BD}"/>
              </a:ext>
            </a:extLst>
          </p:cNvPr>
          <p:cNvSpPr txBox="1"/>
          <p:nvPr/>
        </p:nvSpPr>
        <p:spPr>
          <a:xfrm>
            <a:off x="6531065" y="1239127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x'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C332E6DF-068A-6E32-D69A-907A8EB22869}"/>
              </a:ext>
            </a:extLst>
          </p:cNvPr>
          <p:cNvSpPr/>
          <p:nvPr/>
        </p:nvSpPr>
        <p:spPr>
          <a:xfrm>
            <a:off x="6196876" y="1357952"/>
            <a:ext cx="217988" cy="42751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6F6FEA-9455-FADD-200A-B71F0DD76998}"/>
              </a:ext>
            </a:extLst>
          </p:cNvPr>
          <p:cNvSpPr txBox="1"/>
          <p:nvPr/>
        </p:nvSpPr>
        <p:spPr>
          <a:xfrm>
            <a:off x="6971591" y="15475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B7C0E8C8-1190-116F-0FA9-73432CE1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CBD-F821-6642-9DAC-1CC79F968134}" type="datetime1">
              <a:rPr lang="en-US" smtClean="0"/>
              <a:t>2/1/23</a:t>
            </a:fld>
            <a:endParaRPr lang="en-US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1724B3D5-B87D-6BD4-D033-7A4AD801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ABF7C-320D-1490-EB4A-1783E6BF7506}"/>
              </a:ext>
            </a:extLst>
          </p:cNvPr>
          <p:cNvSpPr txBox="1"/>
          <p:nvPr/>
        </p:nvSpPr>
        <p:spPr>
          <a:xfrm rot="21260991">
            <a:off x="7514926" y="99405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524233D-F0E8-A8A0-5E02-02E2CB7227CD}"/>
              </a:ext>
            </a:extLst>
          </p:cNvPr>
          <p:cNvSpPr/>
          <p:nvPr/>
        </p:nvSpPr>
        <p:spPr>
          <a:xfrm rot="5249003">
            <a:off x="6976470" y="677483"/>
            <a:ext cx="675201" cy="55370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CDF46-D61E-BBB6-CA82-83D3D699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67" y="1969754"/>
            <a:ext cx="2070100" cy="355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4F1165-6A24-8933-B4A3-03247CF13E33}"/>
              </a:ext>
            </a:extLst>
          </p:cNvPr>
          <p:cNvSpPr txBox="1"/>
          <p:nvPr/>
        </p:nvSpPr>
        <p:spPr>
          <a:xfrm>
            <a:off x="510089" y="3563838"/>
            <a:ext cx="38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pion beam has zero emittance</a:t>
            </a:r>
          </a:p>
          <a:p>
            <a:r>
              <a:rPr lang="en-US" dirty="0"/>
              <a:t>At birth, x=0, x’=x’</a:t>
            </a:r>
            <a:r>
              <a:rPr lang="en-US" baseline="-25000" dirty="0"/>
              <a:t>0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19DEC2-E246-8BEE-83AF-59AA4B759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640" y="3205865"/>
            <a:ext cx="16002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F4120-3486-497F-0F1F-4FC2153F5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93" y="4550051"/>
            <a:ext cx="4953000" cy="393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318527-1BAC-655B-D8B7-2B3ADC9555C5}"/>
              </a:ext>
            </a:extLst>
          </p:cNvPr>
          <p:cNvSpPr txBox="1"/>
          <p:nvPr/>
        </p:nvSpPr>
        <p:spPr>
          <a:xfrm>
            <a:off x="6205278" y="46135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3105E2-A790-2E35-1579-2905A2B5F16B}"/>
              </a:ext>
            </a:extLst>
          </p:cNvPr>
          <p:cNvSpPr txBox="1"/>
          <p:nvPr/>
        </p:nvSpPr>
        <p:spPr>
          <a:xfrm>
            <a:off x="1159983" y="5016452"/>
            <a:ext cx="103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  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9F9A761-6B8C-B523-90CD-8C0BD1AEB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921" y="5345915"/>
            <a:ext cx="1943100" cy="317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ADD7E1-9788-D1AA-D8B6-2DB6C5B1D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256" y="5742867"/>
            <a:ext cx="292100" cy="3429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D6146B-BA37-4112-B267-EEB83301B2B5}"/>
              </a:ext>
            </a:extLst>
          </p:cNvPr>
          <p:cNvSpPr txBox="1"/>
          <p:nvPr/>
        </p:nvSpPr>
        <p:spPr>
          <a:xfrm>
            <a:off x="1915295" y="5758246"/>
            <a:ext cx="411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angle of the muon with respect to 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11BAAF1-DD5D-4F7D-91E5-A879DB911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433" y="5882567"/>
            <a:ext cx="304800" cy="203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AC8A52-5FB0-0FF3-F925-F4CCBC8B3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921" y="6132215"/>
            <a:ext cx="279400" cy="2921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FDA4183-36BE-8D97-1485-304487D1CD5E}"/>
              </a:ext>
            </a:extLst>
          </p:cNvPr>
          <p:cNvSpPr txBox="1"/>
          <p:nvPr/>
        </p:nvSpPr>
        <p:spPr>
          <a:xfrm>
            <a:off x="1960702" y="6116365"/>
            <a:ext cx="440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velocity of the muon in the pion rest frame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3B2133-B0E5-0696-1D05-ED2BA61B41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9746" y="5386048"/>
            <a:ext cx="812800" cy="2921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5AEFC3-CB29-E307-D54C-8E8EBC408B94}"/>
              </a:ext>
            </a:extLst>
          </p:cNvPr>
          <p:cNvSpPr txBox="1"/>
          <p:nvPr/>
        </p:nvSpPr>
        <p:spPr>
          <a:xfrm>
            <a:off x="8182546" y="5394822"/>
            <a:ext cx="214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</a:t>
            </a:r>
            <a:r>
              <a:rPr lang="en-US" dirty="0" err="1"/>
              <a:t>twiss</a:t>
            </a:r>
            <a:r>
              <a:rPr lang="en-US" dirty="0"/>
              <a:t> parameters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E685CB5-336B-6E46-CBBF-72C12591F2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5479" y="5930309"/>
            <a:ext cx="279400" cy="2921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10D7F6-7737-199C-7F32-5097732E9E7F}"/>
              </a:ext>
            </a:extLst>
          </p:cNvPr>
          <p:cNvSpPr txBox="1"/>
          <p:nvPr/>
        </p:nvSpPr>
        <p:spPr>
          <a:xfrm>
            <a:off x="7953995" y="5895291"/>
            <a:ext cx="321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-function at pion decay point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795EDC-C425-4DB2-3EF2-37B4063074D7}"/>
                  </a:ext>
                </a:extLst>
              </p14:cNvPr>
              <p14:cNvContentPartPr/>
              <p14:nvPr/>
            </p14:nvContentPartPr>
            <p14:xfrm>
              <a:off x="8655855" y="3332763"/>
              <a:ext cx="2121480" cy="86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795EDC-C425-4DB2-3EF2-37B4063074D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48295" y="3325203"/>
                <a:ext cx="21366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8FC5A8F-DF13-81B5-EB47-5EE869C39BE0}"/>
                  </a:ext>
                </a:extLst>
              </p14:cNvPr>
              <p14:cNvContentPartPr/>
              <p14:nvPr/>
            </p14:nvContentPartPr>
            <p14:xfrm>
              <a:off x="9002895" y="2601243"/>
              <a:ext cx="1523520" cy="773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8FC5A8F-DF13-81B5-EB47-5EE869C39B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95335" y="2593683"/>
                <a:ext cx="153864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EEFCDBE-0D0B-1792-FDC6-AF64362DAD67}"/>
                  </a:ext>
                </a:extLst>
              </p14:cNvPr>
              <p14:cNvContentPartPr/>
              <p14:nvPr/>
            </p14:nvContentPartPr>
            <p14:xfrm>
              <a:off x="9636855" y="3067443"/>
              <a:ext cx="90720" cy="279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EEFCDBE-0D0B-1792-FDC6-AF64362DAD6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9295" y="3059883"/>
                <a:ext cx="1058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4D1A454-21C5-7DC5-F857-181184BEEAD9}"/>
                  </a:ext>
                </a:extLst>
              </p14:cNvPr>
              <p14:cNvContentPartPr/>
              <p14:nvPr/>
            </p14:nvContentPartPr>
            <p14:xfrm>
              <a:off x="9859695" y="3087963"/>
              <a:ext cx="95040" cy="85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4D1A454-21C5-7DC5-F857-181184BEEA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52135" y="3080403"/>
                <a:ext cx="110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4CC949E-EE7B-A992-BCE5-33E09D680742}"/>
                  </a:ext>
                </a:extLst>
              </p14:cNvPr>
              <p14:cNvContentPartPr/>
              <p14:nvPr/>
            </p14:nvContentPartPr>
            <p14:xfrm>
              <a:off x="9844575" y="3063123"/>
              <a:ext cx="104400" cy="150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4CC949E-EE7B-A992-BCE5-33E09D6807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37015" y="3055563"/>
                <a:ext cx="1195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04348A4-1BB0-79B6-4147-DB0F37F20B42}"/>
                  </a:ext>
                </a:extLst>
              </p14:cNvPr>
              <p14:cNvContentPartPr/>
              <p14:nvPr/>
            </p14:nvContentPartPr>
            <p14:xfrm>
              <a:off x="9963375" y="3169683"/>
              <a:ext cx="48960" cy="55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04348A4-1BB0-79B6-4147-DB0F37F20B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55815" y="3162483"/>
                <a:ext cx="64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5D752A0-4A97-7569-EA57-F256AFE554A8}"/>
                  </a:ext>
                </a:extLst>
              </p14:cNvPr>
              <p14:cNvContentPartPr/>
              <p14:nvPr/>
            </p14:nvContentPartPr>
            <p14:xfrm>
              <a:off x="10045455" y="2956923"/>
              <a:ext cx="103320" cy="84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5D752A0-4A97-7569-EA57-F256AFE554A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37895" y="2949363"/>
                <a:ext cx="1180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CC0A5FF-CEB0-8082-38FA-94DCD5B2F917}"/>
                  </a:ext>
                </a:extLst>
              </p14:cNvPr>
              <p14:cNvContentPartPr/>
              <p14:nvPr/>
            </p14:nvContentPartPr>
            <p14:xfrm>
              <a:off x="9033135" y="3410163"/>
              <a:ext cx="1672560" cy="582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CC0A5FF-CEB0-8082-38FA-94DCD5B2F91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25575" y="3402603"/>
                <a:ext cx="168768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0D553BC-4776-ACCD-72AD-D1EDB29E8E2D}"/>
                  </a:ext>
                </a:extLst>
              </p14:cNvPr>
              <p14:cNvContentPartPr/>
              <p14:nvPr/>
            </p14:nvContentPartPr>
            <p14:xfrm>
              <a:off x="9698775" y="3387843"/>
              <a:ext cx="84960" cy="151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0D553BC-4776-ACCD-72AD-D1EDB29E8E2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91215" y="3380283"/>
                <a:ext cx="100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7831B0C-8898-58A3-B693-4981AE90910B}"/>
                  </a:ext>
                </a:extLst>
              </p14:cNvPr>
              <p14:cNvContentPartPr/>
              <p14:nvPr/>
            </p14:nvContentPartPr>
            <p14:xfrm>
              <a:off x="9924855" y="3472083"/>
              <a:ext cx="68040" cy="11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7831B0C-8898-58A3-B693-4981AE90910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17295" y="3464523"/>
                <a:ext cx="831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13AA2B5-1576-E33B-7683-74F3E7309797}"/>
                  </a:ext>
                </a:extLst>
              </p14:cNvPr>
              <p14:cNvContentPartPr/>
              <p14:nvPr/>
            </p14:nvContentPartPr>
            <p14:xfrm>
              <a:off x="10058055" y="3449763"/>
              <a:ext cx="96480" cy="77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13AA2B5-1576-E33B-7683-74F3E730979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050855" y="3442203"/>
                <a:ext cx="11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0E9F6F3-8EE4-952B-B432-C1ED9F9A7696}"/>
                  </a:ext>
                </a:extLst>
              </p14:cNvPr>
              <p14:cNvContentPartPr/>
              <p14:nvPr/>
            </p14:nvContentPartPr>
            <p14:xfrm>
              <a:off x="10043655" y="3441843"/>
              <a:ext cx="118800" cy="114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0E9F6F3-8EE4-952B-B432-C1ED9F9A769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36095" y="3434283"/>
                <a:ext cx="133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B996D60-26DD-2340-BBD7-9A9362529319}"/>
                  </a:ext>
                </a:extLst>
              </p14:cNvPr>
              <p14:cNvContentPartPr/>
              <p14:nvPr/>
            </p14:nvContentPartPr>
            <p14:xfrm>
              <a:off x="10186575" y="3530043"/>
              <a:ext cx="62280" cy="63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B996D60-26DD-2340-BBD7-9A936252931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79015" y="3522483"/>
                <a:ext cx="77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61E4C21-97EE-9C72-A1C6-DFE82B7C8810}"/>
                  </a:ext>
                </a:extLst>
              </p14:cNvPr>
              <p14:cNvContentPartPr/>
              <p14:nvPr/>
            </p14:nvContentPartPr>
            <p14:xfrm>
              <a:off x="10243455" y="3422043"/>
              <a:ext cx="103680" cy="30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61E4C21-97EE-9C72-A1C6-DFE82B7C881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236255" y="3414483"/>
                <a:ext cx="1188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4711F46-C3CE-57FA-6284-9FCC9FD2FBAD}"/>
                  </a:ext>
                </a:extLst>
              </p14:cNvPr>
              <p14:cNvContentPartPr/>
              <p14:nvPr/>
            </p14:nvContentPartPr>
            <p14:xfrm>
              <a:off x="10471695" y="2255643"/>
              <a:ext cx="216720" cy="859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4711F46-C3CE-57FA-6284-9FCC9FD2FB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464135" y="2248083"/>
                <a:ext cx="231480" cy="87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890DC4E3-7FAA-2E21-B612-26FEA9B5763A}"/>
              </a:ext>
            </a:extLst>
          </p:cNvPr>
          <p:cNvGrpSpPr/>
          <p:nvPr/>
        </p:nvGrpSpPr>
        <p:grpSpPr>
          <a:xfrm>
            <a:off x="10653495" y="3618243"/>
            <a:ext cx="770760" cy="781200"/>
            <a:chOff x="10653495" y="3618243"/>
            <a:chExt cx="77076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686BB6-D6AC-B346-8E6C-E5FBB4C3C1FA}"/>
                    </a:ext>
                  </a:extLst>
                </p14:cNvPr>
                <p14:cNvContentPartPr/>
                <p14:nvPr/>
              </p14:nvContentPartPr>
              <p14:xfrm>
                <a:off x="10666815" y="3957363"/>
                <a:ext cx="756000" cy="41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686BB6-D6AC-B346-8E6C-E5FBB4C3C1F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59255" y="3949803"/>
                  <a:ext cx="7711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8C3FEBD-E921-824B-4F3F-E82B6DF29640}"/>
                    </a:ext>
                  </a:extLst>
                </p14:cNvPr>
                <p14:cNvContentPartPr/>
                <p14:nvPr/>
              </p14:nvContentPartPr>
              <p14:xfrm>
                <a:off x="10674015" y="3895443"/>
                <a:ext cx="324360" cy="259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8C3FEBD-E921-824B-4F3F-E82B6DF296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66455" y="3887883"/>
                  <a:ext cx="339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8F909BA-6AD7-A43B-7FA9-269685DCD07B}"/>
                    </a:ext>
                  </a:extLst>
                </p14:cNvPr>
                <p14:cNvContentPartPr/>
                <p14:nvPr/>
              </p14:nvContentPartPr>
              <p14:xfrm>
                <a:off x="10935375" y="4381083"/>
                <a:ext cx="756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8F909BA-6AD7-A43B-7FA9-269685DCD0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27815" y="4373523"/>
                  <a:ext cx="22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E3BC4E-22EC-B465-15F9-C0C2FFC75229}"/>
                    </a:ext>
                  </a:extLst>
                </p14:cNvPr>
                <p14:cNvContentPartPr/>
                <p14:nvPr/>
              </p14:nvContentPartPr>
              <p14:xfrm>
                <a:off x="10653495" y="3618243"/>
                <a:ext cx="275760" cy="781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E3BC4E-22EC-B465-15F9-C0C2FFC752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45935" y="3610683"/>
                  <a:ext cx="29052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200F88-5E02-AB8A-F917-C23B083833ED}"/>
                    </a:ext>
                  </a:extLst>
                </p14:cNvPr>
                <p14:cNvContentPartPr/>
                <p14:nvPr/>
              </p14:nvContentPartPr>
              <p14:xfrm>
                <a:off x="10801095" y="3795723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200F88-5E02-AB8A-F917-C23B083833E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93535" y="3788523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3A1CBA-B320-CA65-1616-21BCD6CC5619}"/>
                    </a:ext>
                  </a:extLst>
                </p14:cNvPr>
                <p14:cNvContentPartPr/>
                <p14:nvPr/>
              </p14:nvContentPartPr>
              <p14:xfrm>
                <a:off x="10801095" y="3783483"/>
                <a:ext cx="322920" cy="37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3A1CBA-B320-CA65-1616-21BCD6CC56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93535" y="3775923"/>
                  <a:ext cx="3376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37CB998-3926-1DEB-6496-759AE8EB8B6E}"/>
                    </a:ext>
                  </a:extLst>
                </p14:cNvPr>
                <p14:cNvContentPartPr/>
                <p14:nvPr/>
              </p14:nvContentPartPr>
              <p14:xfrm>
                <a:off x="11296455" y="3819123"/>
                <a:ext cx="127800" cy="187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37CB998-3926-1DEB-6496-759AE8EB8B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88895" y="3811563"/>
                  <a:ext cx="142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7EFC6D9-1C17-4C90-2908-2DAA8812BBAA}"/>
              </a:ext>
            </a:extLst>
          </p:cNvPr>
          <p:cNvGrpSpPr/>
          <p:nvPr/>
        </p:nvGrpSpPr>
        <p:grpSpPr>
          <a:xfrm>
            <a:off x="10455135" y="2267883"/>
            <a:ext cx="725040" cy="693000"/>
            <a:chOff x="10455135" y="2267883"/>
            <a:chExt cx="72504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CEF86B-FC04-786F-E87D-FEF279FBA12B}"/>
                    </a:ext>
                  </a:extLst>
                </p14:cNvPr>
                <p14:cNvContentPartPr/>
                <p14:nvPr/>
              </p14:nvContentPartPr>
              <p14:xfrm>
                <a:off x="10455135" y="2451483"/>
                <a:ext cx="260280" cy="269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CEF86B-FC04-786F-E87D-FEF279FBA1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47575" y="2443923"/>
                  <a:ext cx="275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4C4DD6-3DB0-9FD0-4EAA-7106A8A9841D}"/>
                    </a:ext>
                  </a:extLst>
                </p14:cNvPr>
                <p14:cNvContentPartPr/>
                <p14:nvPr/>
              </p14:nvContentPartPr>
              <p14:xfrm>
                <a:off x="10532895" y="2267883"/>
                <a:ext cx="647280" cy="343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4C4DD6-3DB0-9FD0-4EAA-7106A8A984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25335" y="2260323"/>
                  <a:ext cx="662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8BBF60-0188-732D-658D-834E487385F0}"/>
                    </a:ext>
                  </a:extLst>
                </p14:cNvPr>
                <p14:cNvContentPartPr/>
                <p14:nvPr/>
              </p14:nvContentPartPr>
              <p14:xfrm>
                <a:off x="10506255" y="2461563"/>
                <a:ext cx="396360" cy="427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8BBF60-0188-732D-658D-834E487385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98695" y="2454003"/>
                  <a:ext cx="4114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BA6EB4-6BCF-2469-07CA-EDBA5E828742}"/>
                    </a:ext>
                  </a:extLst>
                </p14:cNvPr>
                <p14:cNvContentPartPr/>
                <p14:nvPr/>
              </p14:nvContentPartPr>
              <p14:xfrm>
                <a:off x="10904055" y="2742003"/>
                <a:ext cx="161280" cy="218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BA6EB4-6BCF-2469-07CA-EDBA5E82874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96495" y="2734443"/>
                  <a:ext cx="176400" cy="234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A1DD0C98-8C44-E6EF-828B-F745933E15BE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906669" y="4384951"/>
            <a:ext cx="2146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3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4A78F6-734A-5ABD-E440-07AB502B0524}"/>
              </a:ext>
            </a:extLst>
          </p:cNvPr>
          <p:cNvSpPr txBox="1"/>
          <p:nvPr/>
        </p:nvSpPr>
        <p:spPr>
          <a:xfrm>
            <a:off x="864973" y="2014151"/>
            <a:ext cx="4232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Pion beam has zero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               all along pion decay channel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0639B-58C8-62DC-B544-3B2F5F14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88" y="2586686"/>
            <a:ext cx="876300" cy="29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B1ABD-419E-7CD9-F191-010D6702FF95}"/>
              </a:ext>
            </a:extLst>
          </p:cNvPr>
          <p:cNvSpPr txBox="1"/>
          <p:nvPr/>
        </p:nvSpPr>
        <p:spPr>
          <a:xfrm>
            <a:off x="741405" y="16558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E4DF3-BA6D-6875-E444-CA4E075205A3}"/>
              </a:ext>
            </a:extLst>
          </p:cNvPr>
          <p:cNvSpPr txBox="1"/>
          <p:nvPr/>
        </p:nvSpPr>
        <p:spPr>
          <a:xfrm>
            <a:off x="926757" y="3583459"/>
            <a:ext cx="955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turns around the Delivery Ring </a:t>
            </a:r>
            <a:r>
              <a:rPr lang="en-US" dirty="0">
                <a:latin typeface="Symbol" pitchFamily="2" charset="2"/>
              </a:rPr>
              <a:t>f </a:t>
            </a:r>
            <a:r>
              <a:rPr lang="en-US" dirty="0"/>
              <a:t>regresses by  the same amount independent of amplitude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4CA81-B5B9-9EBD-5F6A-E742AC2F5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186" y="4427319"/>
            <a:ext cx="252730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C347B-1879-4A70-4742-8750035C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544" y="5170914"/>
            <a:ext cx="3479800" cy="72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5F3F33-24B4-5871-3D57-CC09A63FB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73" y="283688"/>
            <a:ext cx="2146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A3C8D-267F-93FD-C14D-ADEAF8EF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D75DE-8FAC-6761-688A-7277742F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99690-D624-3CE1-16DF-B182C923B598}"/>
              </a:ext>
            </a:extLst>
          </p:cNvPr>
          <p:cNvSpPr txBox="1"/>
          <p:nvPr/>
        </p:nvSpPr>
        <p:spPr>
          <a:xfrm>
            <a:off x="9119724" y="20715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61F480-0DE9-825D-A364-6ADCC4E3A3F1}"/>
              </a:ext>
            </a:extLst>
          </p:cNvPr>
          <p:cNvSpPr txBox="1"/>
          <p:nvPr/>
        </p:nvSpPr>
        <p:spPr>
          <a:xfrm>
            <a:off x="8561373" y="5963830"/>
            <a:ext cx="150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Stratakis</a:t>
            </a:r>
            <a:r>
              <a:rPr lang="en-US" dirty="0"/>
              <a:t> 3926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FB8DEE-BF30-4DE7-1C4C-48AC70C1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18" y="2201233"/>
            <a:ext cx="4245964" cy="2762349"/>
          </a:xfrm>
          <a:prstGeom prst="rect">
            <a:avLst/>
          </a:prstGeom>
        </p:spPr>
      </p:pic>
      <p:pic>
        <p:nvPicPr>
          <p:cNvPr id="1025" name="Picture 1" descr="page180image4005101120">
            <a:extLst>
              <a:ext uri="{FF2B5EF4-FFF2-40B4-BE49-F238E27FC236}">
                <a16:creationId xmlns:a16="http://schemas.microsoft.com/office/drawing/2014/main" id="{4FFD793D-EE0F-E4B7-B4AE-D191556E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813" y="-536575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F6B992-8C73-0CB3-5E95-B39AFB849179}"/>
              </a:ext>
            </a:extLst>
          </p:cNvPr>
          <p:cNvSpPr txBox="1"/>
          <p:nvPr/>
        </p:nvSpPr>
        <p:spPr>
          <a:xfrm>
            <a:off x="6627377" y="760651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2.6e-8*22*3.e8=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F7ED2D-DDA8-D14F-2073-66ED95DED3A9}"/>
              </a:ext>
            </a:extLst>
          </p:cNvPr>
          <p:cNvSpPr txBox="1"/>
          <p:nvPr/>
        </p:nvSpPr>
        <p:spPr>
          <a:xfrm>
            <a:off x="1448474" y="5971922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decay length 171m</a:t>
            </a:r>
          </a:p>
        </p:txBody>
      </p:sp>
      <p:pic>
        <p:nvPicPr>
          <p:cNvPr id="1026" name="Picture 2" descr="page182image3963644944">
            <a:extLst>
              <a:ext uri="{FF2B5EF4-FFF2-40B4-BE49-F238E27FC236}">
                <a16:creationId xmlns:a16="http://schemas.microsoft.com/office/drawing/2014/main" id="{044BBFD9-1B0B-6366-4FFB-A05B1A96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2" y="3365723"/>
            <a:ext cx="5943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49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CA4D5-DB2B-A7AA-C467-529C5A09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EA186-75C3-C073-E0C4-E2760F91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3B2D7-9732-22FE-85C8-B0105411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5740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8F198-8FB6-5AC3-769C-C601A6CE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480D5-A3E3-2BDB-06A5-DE918915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50541-EC26-979C-432F-43C4FD19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83" y="1878395"/>
            <a:ext cx="45720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147DC6-852A-257C-7E7E-0745FFFC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84" y="1950241"/>
            <a:ext cx="45720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885861-EC2B-3B0E-31FD-6249A4A50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470" y="1294130"/>
            <a:ext cx="582930" cy="5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8B07F-8061-6954-C19B-3EA65CBED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621" y="1364207"/>
            <a:ext cx="582930" cy="5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C7D90-CCCB-E365-9CE5-FF02002E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FCCAC-A9CA-1E8B-B13C-2D143770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8688-B642-CE45-7663-9C1D4B2E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25" y="1100490"/>
            <a:ext cx="8553293" cy="2743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A18214-51FC-4359-72FA-8FEFD6B42BBD}"/>
              </a:ext>
            </a:extLst>
          </p:cNvPr>
          <p:cNvCxnSpPr/>
          <p:nvPr/>
        </p:nvCxnSpPr>
        <p:spPr>
          <a:xfrm>
            <a:off x="1809206" y="2410097"/>
            <a:ext cx="80336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935EE5E3-F6B0-D905-4973-C50673FDBBCF}"/>
              </a:ext>
            </a:extLst>
          </p:cNvPr>
          <p:cNvSpPr/>
          <p:nvPr/>
        </p:nvSpPr>
        <p:spPr>
          <a:xfrm>
            <a:off x="1968287" y="2154263"/>
            <a:ext cx="309966" cy="47269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95F04CC-2CD7-DD76-F725-E13508212AE3}"/>
              </a:ext>
            </a:extLst>
          </p:cNvPr>
          <p:cNvSpPr/>
          <p:nvPr/>
        </p:nvSpPr>
        <p:spPr>
          <a:xfrm>
            <a:off x="1924190" y="1879237"/>
            <a:ext cx="619790" cy="747681"/>
          </a:xfrm>
          <a:prstGeom prst="arc">
            <a:avLst>
              <a:gd name="adj1" fmla="val 16200000"/>
              <a:gd name="adj2" fmla="val 14249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D89B1-CA51-29BF-29B5-7AF5AE3772F8}"/>
              </a:ext>
            </a:extLst>
          </p:cNvPr>
          <p:cNvSpPr txBox="1"/>
          <p:nvPr/>
        </p:nvSpPr>
        <p:spPr>
          <a:xfrm>
            <a:off x="2128865" y="2054777"/>
            <a:ext cx="321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x</a:t>
            </a:r>
            <a:r>
              <a:rPr lang="en-US" sz="1200" baseline="-25000" dirty="0" err="1"/>
              <a:t>a</a:t>
            </a:r>
            <a:r>
              <a:rPr lang="en-US" sz="1200" baseline="30000" dirty="0"/>
              <a:t>'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AED97-94D2-16C5-3C20-00DE5BEA2C58}"/>
              </a:ext>
            </a:extLst>
          </p:cNvPr>
          <p:cNvSpPr txBox="1"/>
          <p:nvPr/>
        </p:nvSpPr>
        <p:spPr>
          <a:xfrm>
            <a:off x="2425212" y="188125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x</a:t>
            </a:r>
            <a:r>
              <a:rPr lang="en-US" sz="1200" baseline="-25000" dirty="0" err="1"/>
              <a:t>b</a:t>
            </a:r>
            <a:r>
              <a:rPr lang="en-US" sz="1200" baseline="30000" dirty="0"/>
              <a:t>'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42443-47A6-704E-1676-ED012D9A3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9" y="3656766"/>
            <a:ext cx="3341176" cy="1033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2BC60D-4BD7-9F30-990F-F2EF68CE7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87" y="5272019"/>
            <a:ext cx="3499926" cy="424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3468AB-FAD6-A2E5-B606-2D3322795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200" y="218594"/>
            <a:ext cx="6197600" cy="1117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E3A0A5-264A-19EE-B214-457459E74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617" y="3762479"/>
            <a:ext cx="2792708" cy="8472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DE7CE8-D7E9-B80C-EEE1-A3BA08752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668" y="5261093"/>
            <a:ext cx="3663950" cy="833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E56821-A7D3-E8FA-1CD9-A954EBBF8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8450" y="3796908"/>
            <a:ext cx="2988825" cy="8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07263B-AD52-6460-53F3-2A8155FA62E7}"/>
              </a:ext>
            </a:extLst>
          </p:cNvPr>
          <p:cNvSpPr txBox="1"/>
          <p:nvPr/>
        </p:nvSpPr>
        <p:spPr>
          <a:xfrm>
            <a:off x="496646" y="568410"/>
            <a:ext cx="112884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Correlations of spin phase with x, x’ and </a:t>
            </a:r>
            <a:r>
              <a:rPr lang="en-US" dirty="0">
                <a:latin typeface="Symbol" pitchFamily="2" charset="2"/>
              </a:rPr>
              <a:t>d, </a:t>
            </a:r>
            <a:r>
              <a:rPr lang="en-US" dirty="0"/>
              <a:t> in beam at g-2 ring are determined by Monte Carlo simulation</a:t>
            </a:r>
          </a:p>
          <a:p>
            <a:r>
              <a:rPr lang="en-US" dirty="0"/>
              <a:t>     (Simulation that includes generation of pion beam, decay to muons, propagation around delivery ring to end of M5)</a:t>
            </a:r>
          </a:p>
          <a:p>
            <a:endParaRPr lang="en-US" dirty="0"/>
          </a:p>
          <a:p>
            <a:r>
              <a:rPr lang="en-US" dirty="0"/>
              <a:t>The correlations are small, and the precision is limited by statistics.</a:t>
            </a:r>
          </a:p>
          <a:p>
            <a:r>
              <a:rPr lang="en-US" dirty="0"/>
              <a:t>And we would like to massage </a:t>
            </a:r>
            <a:r>
              <a:rPr lang="en-US" dirty="0" err="1"/>
              <a:t>Eremey’s</a:t>
            </a:r>
            <a:r>
              <a:rPr lang="en-US" dirty="0"/>
              <a:t> distribution so that it matches our measured </a:t>
            </a:r>
            <a:r>
              <a:rPr lang="en-US" dirty="0" err="1"/>
              <a:t>twiss</a:t>
            </a:r>
            <a:r>
              <a:rPr lang="en-US" dirty="0"/>
              <a:t> parameters, etc.</a:t>
            </a:r>
          </a:p>
          <a:p>
            <a:r>
              <a:rPr lang="en-US" dirty="0"/>
              <a:t>     - without altering those subtle correlations</a:t>
            </a:r>
          </a:p>
          <a:p>
            <a:endParaRPr lang="en-US" dirty="0"/>
          </a:p>
          <a:p>
            <a:r>
              <a:rPr lang="en-US" dirty="0"/>
              <a:t>It would be useful to have some analytic first principles estimate of the size of the correlations as a guide.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BA752-1778-388A-F4F6-63AABB15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063C-60D5-B844-AAFD-7694FBA816DB}" type="datetime1">
              <a:rPr lang="en-US" smtClean="0"/>
              <a:t>2/1/23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B21B23-43ED-2C6F-82E5-20368F53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9B95D-92C3-4146-3EF9-08871DD1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535BE-012F-4148-9B56-1D83FFB8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0376F2-ED40-4B4F-1218-F5927315D4FF}"/>
                  </a:ext>
                </a:extLst>
              </p14:cNvPr>
              <p14:cNvContentPartPr/>
              <p14:nvPr/>
            </p14:nvContentPartPr>
            <p14:xfrm>
              <a:off x="734194" y="1143309"/>
              <a:ext cx="144720" cy="9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0376F2-ED40-4B4F-1218-F5927315D4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634" y="1135749"/>
                <a:ext cx="1594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B56031-7FAB-C5B3-D6EF-A279E0EE1AE5}"/>
                  </a:ext>
                </a:extLst>
              </p14:cNvPr>
              <p14:cNvContentPartPr/>
              <p14:nvPr/>
            </p14:nvContentPartPr>
            <p14:xfrm>
              <a:off x="819154" y="776829"/>
              <a:ext cx="565920" cy="40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B56031-7FAB-C5B3-D6EF-A279E0EE1A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594" y="769269"/>
                <a:ext cx="58104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D26629B-1224-1E5D-43B6-D7FF8BC8EAB0}"/>
                  </a:ext>
                </a:extLst>
              </p14:cNvPr>
              <p14:cNvContentPartPr/>
              <p14:nvPr/>
            </p14:nvContentPartPr>
            <p14:xfrm>
              <a:off x="1535194" y="579909"/>
              <a:ext cx="8664120" cy="1147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D26629B-1224-1E5D-43B6-D7FF8BC8EA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7634" y="572709"/>
                <a:ext cx="8679240" cy="11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CED953F-6082-6BB2-E6FB-10B7C97C28BD}"/>
              </a:ext>
            </a:extLst>
          </p:cNvPr>
          <p:cNvGrpSpPr/>
          <p:nvPr/>
        </p:nvGrpSpPr>
        <p:grpSpPr>
          <a:xfrm>
            <a:off x="1905634" y="409629"/>
            <a:ext cx="558000" cy="398160"/>
            <a:chOff x="1905634" y="409629"/>
            <a:chExt cx="55800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FD8DE8-8DD4-0B56-F818-04D3C3A2776F}"/>
                    </a:ext>
                  </a:extLst>
                </p14:cNvPr>
                <p14:cNvContentPartPr/>
                <p14:nvPr/>
              </p14:nvContentPartPr>
              <p14:xfrm>
                <a:off x="1942714" y="541029"/>
                <a:ext cx="520920" cy="109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FD8DE8-8DD4-0B56-F818-04D3C3A277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5154" y="533469"/>
                  <a:ext cx="536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CC87B4-6253-AF6E-F386-6A694EB29D7E}"/>
                    </a:ext>
                  </a:extLst>
                </p14:cNvPr>
                <p14:cNvContentPartPr/>
                <p14:nvPr/>
              </p14:nvContentPartPr>
              <p14:xfrm>
                <a:off x="2308834" y="450309"/>
                <a:ext cx="8280" cy="1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CC87B4-6253-AF6E-F386-6A694EB29D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1274" y="442749"/>
                  <a:ext cx="23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9BB125-083E-758A-7D86-61724C66DA1D}"/>
                    </a:ext>
                  </a:extLst>
                </p14:cNvPr>
                <p14:cNvContentPartPr/>
                <p14:nvPr/>
              </p14:nvContentPartPr>
              <p14:xfrm>
                <a:off x="2314234" y="451389"/>
                <a:ext cx="36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9BB125-083E-758A-7D86-61724C66DA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06674" y="443829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A57E8B-645F-246F-DD43-B2175126C43E}"/>
                    </a:ext>
                  </a:extLst>
                </p14:cNvPr>
                <p14:cNvContentPartPr/>
                <p14:nvPr/>
              </p14:nvContentPartPr>
              <p14:xfrm>
                <a:off x="2305954" y="427269"/>
                <a:ext cx="8280" cy="7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A57E8B-645F-246F-DD43-B2175126C4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98394" y="419709"/>
                  <a:ext cx="23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92206C-462B-E6E8-0857-1BCB805AAD98}"/>
                    </a:ext>
                  </a:extLst>
                </p14:cNvPr>
                <p14:cNvContentPartPr/>
                <p14:nvPr/>
              </p14:nvContentPartPr>
              <p14:xfrm>
                <a:off x="2336554" y="432309"/>
                <a:ext cx="1440" cy="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92206C-462B-E6E8-0857-1BCB805AAD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28994" y="424749"/>
                  <a:ext cx="1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D04102-B0E7-AAEC-D438-F9CE830FAD62}"/>
                    </a:ext>
                  </a:extLst>
                </p14:cNvPr>
                <p14:cNvContentPartPr/>
                <p14:nvPr/>
              </p14:nvContentPartPr>
              <p14:xfrm>
                <a:off x="2082754" y="409629"/>
                <a:ext cx="265320" cy="140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D04102-B0E7-AAEC-D438-F9CE830FAD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5194" y="402069"/>
                  <a:ext cx="280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4A6DE5-A856-F330-1BA9-CC7AD207B47B}"/>
                    </a:ext>
                  </a:extLst>
                </p14:cNvPr>
                <p14:cNvContentPartPr/>
                <p14:nvPr/>
              </p14:nvContentPartPr>
              <p14:xfrm>
                <a:off x="1905634" y="433389"/>
                <a:ext cx="393120" cy="374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4A6DE5-A856-F330-1BA9-CC7AD207B4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98074" y="425829"/>
                  <a:ext cx="40788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187B2B-945E-DF46-42CA-CF400FF53366}"/>
                  </a:ext>
                </a:extLst>
              </p14:cNvPr>
              <p14:cNvContentPartPr/>
              <p14:nvPr/>
            </p14:nvContentPartPr>
            <p14:xfrm>
              <a:off x="2896354" y="867189"/>
              <a:ext cx="350280" cy="355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187B2B-945E-DF46-42CA-CF400FF5336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88794" y="859629"/>
                <a:ext cx="36540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9921304-1CDC-E1CF-B0B3-86B3F6C34898}"/>
              </a:ext>
            </a:extLst>
          </p:cNvPr>
          <p:cNvGrpSpPr/>
          <p:nvPr/>
        </p:nvGrpSpPr>
        <p:grpSpPr>
          <a:xfrm>
            <a:off x="138394" y="196149"/>
            <a:ext cx="378720" cy="290880"/>
            <a:chOff x="138394" y="196149"/>
            <a:chExt cx="37872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A9603C-5231-7B15-4CAF-3E321E9583AD}"/>
                    </a:ext>
                  </a:extLst>
                </p14:cNvPr>
                <p14:cNvContentPartPr/>
                <p14:nvPr/>
              </p14:nvContentPartPr>
              <p14:xfrm>
                <a:off x="138394" y="196149"/>
                <a:ext cx="158400" cy="290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A9603C-5231-7B15-4CAF-3E321E9583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0834" y="188589"/>
                  <a:ext cx="173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ACB76B-0628-7E40-AC4C-797F0DC69258}"/>
                    </a:ext>
                  </a:extLst>
                </p14:cNvPr>
                <p14:cNvContentPartPr/>
                <p14:nvPr/>
              </p14:nvContentPartPr>
              <p14:xfrm>
                <a:off x="417034" y="327189"/>
                <a:ext cx="100080" cy="11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ACB76B-0628-7E40-AC4C-797F0DC692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9474" y="319629"/>
                  <a:ext cx="11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1F4F9A9-DF04-F99F-9522-04CBC426CCCF}"/>
                    </a:ext>
                  </a:extLst>
                </p14:cNvPr>
                <p14:cNvContentPartPr/>
                <p14:nvPr/>
              </p14:nvContentPartPr>
              <p14:xfrm>
                <a:off x="409834" y="389109"/>
                <a:ext cx="81000" cy="1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1F4F9A9-DF04-F99F-9522-04CBC426CC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274" y="381549"/>
                  <a:ext cx="961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FEA628-E99A-7E63-2A63-2B867C4C04CE}"/>
              </a:ext>
            </a:extLst>
          </p:cNvPr>
          <p:cNvGrpSpPr/>
          <p:nvPr/>
        </p:nvGrpSpPr>
        <p:grpSpPr>
          <a:xfrm>
            <a:off x="708274" y="48909"/>
            <a:ext cx="1132920" cy="320760"/>
            <a:chOff x="708274" y="48909"/>
            <a:chExt cx="113292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28117CB-E4C4-B2E6-8211-67BF23F06CCB}"/>
                    </a:ext>
                  </a:extLst>
                </p14:cNvPr>
                <p14:cNvContentPartPr/>
                <p14:nvPr/>
              </p14:nvContentPartPr>
              <p14:xfrm>
                <a:off x="708274" y="278229"/>
                <a:ext cx="135360" cy="66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28117CB-E4C4-B2E6-8211-67BF23F06C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0714" y="270669"/>
                  <a:ext cx="150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B3B3E6-1756-E6EF-EA8A-9CEBE04C32DA}"/>
                    </a:ext>
                  </a:extLst>
                </p14:cNvPr>
                <p14:cNvContentPartPr/>
                <p14:nvPr/>
              </p14:nvContentPartPr>
              <p14:xfrm>
                <a:off x="939754" y="222429"/>
                <a:ext cx="88920" cy="100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B3B3E6-1756-E6EF-EA8A-9CEBE04C32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2194" y="214869"/>
                  <a:ext cx="104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D6E185-92C8-7E47-FFDC-906A4645F35B}"/>
                    </a:ext>
                  </a:extLst>
                </p14:cNvPr>
                <p14:cNvContentPartPr/>
                <p14:nvPr/>
              </p14:nvContentPartPr>
              <p14:xfrm>
                <a:off x="1089154" y="171309"/>
                <a:ext cx="143280" cy="162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D6E185-92C8-7E47-FFDC-906A4645F3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1594" y="163749"/>
                  <a:ext cx="158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71AE0C-4697-4B2D-FC41-ED12DA52481A}"/>
                    </a:ext>
                  </a:extLst>
                </p14:cNvPr>
                <p14:cNvContentPartPr/>
                <p14:nvPr/>
              </p14:nvContentPartPr>
              <p14:xfrm>
                <a:off x="1289314" y="154749"/>
                <a:ext cx="55440" cy="190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71AE0C-4697-4B2D-FC41-ED12DA5248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81754" y="147189"/>
                  <a:ext cx="70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F2B107-41BC-F780-29F6-B8BC91C2AD14}"/>
                    </a:ext>
                  </a:extLst>
                </p14:cNvPr>
                <p14:cNvContentPartPr/>
                <p14:nvPr/>
              </p14:nvContentPartPr>
              <p14:xfrm>
                <a:off x="1433674" y="211269"/>
                <a:ext cx="33840" cy="97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F2B107-41BC-F780-29F6-B8BC91C2AD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26114" y="203709"/>
                  <a:ext cx="48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EFB0C0-EC5D-9C8A-BCC4-BCC5543408CB}"/>
                    </a:ext>
                  </a:extLst>
                </p14:cNvPr>
                <p14:cNvContentPartPr/>
                <p14:nvPr/>
              </p14:nvContentPartPr>
              <p14:xfrm>
                <a:off x="1404874" y="136029"/>
                <a:ext cx="74520" cy="33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EFB0C0-EC5D-9C8A-BCC4-BCC5543408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97314" y="128829"/>
                  <a:ext cx="89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916AFF-A930-C829-FAA7-43F00A96B744}"/>
                    </a:ext>
                  </a:extLst>
                </p14:cNvPr>
                <p14:cNvContentPartPr/>
                <p14:nvPr/>
              </p14:nvContentPartPr>
              <p14:xfrm>
                <a:off x="1534834" y="290109"/>
                <a:ext cx="12600" cy="8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916AFF-A930-C829-FAA7-43F00A96B7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27274" y="282549"/>
                  <a:ext cx="2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760C82-8669-1742-C36B-04ED076089FE}"/>
                    </a:ext>
                  </a:extLst>
                </p14:cNvPr>
                <p14:cNvContentPartPr/>
                <p14:nvPr/>
              </p14:nvContentPartPr>
              <p14:xfrm>
                <a:off x="1610794" y="212349"/>
                <a:ext cx="92520" cy="157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760C82-8669-1742-C36B-04ED076089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03234" y="204789"/>
                  <a:ext cx="107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994EC0-CB02-5A1A-AB0E-6FD31F686065}"/>
                    </a:ext>
                  </a:extLst>
                </p14:cNvPr>
                <p14:cNvContentPartPr/>
                <p14:nvPr/>
              </p14:nvContentPartPr>
              <p14:xfrm>
                <a:off x="1596394" y="133149"/>
                <a:ext cx="61560" cy="43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994EC0-CB02-5A1A-AB0E-6FD31F6860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88834" y="125589"/>
                  <a:ext cx="7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C9822C-B2A6-1116-28DD-050C98105101}"/>
                    </a:ext>
                  </a:extLst>
                </p14:cNvPr>
                <p14:cNvContentPartPr/>
                <p14:nvPr/>
              </p14:nvContentPartPr>
              <p14:xfrm>
                <a:off x="1716994" y="112269"/>
                <a:ext cx="124200" cy="255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C9822C-B2A6-1116-28DD-050C981051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9434" y="104709"/>
                  <a:ext cx="139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E3FB32-0B68-D94A-509A-DB1A8F2B5FDE}"/>
                    </a:ext>
                  </a:extLst>
                </p14:cNvPr>
                <p14:cNvContentPartPr/>
                <p14:nvPr/>
              </p14:nvContentPartPr>
              <p14:xfrm>
                <a:off x="1185634" y="97869"/>
                <a:ext cx="96480" cy="33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E3FB32-0B68-D94A-509A-DB1A8F2B5F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78074" y="90309"/>
                  <a:ext cx="111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1ED642-4486-2AE6-4BDC-946E1E3C9E9E}"/>
                    </a:ext>
                  </a:extLst>
                </p14:cNvPr>
                <p14:cNvContentPartPr/>
                <p14:nvPr/>
              </p14:nvContentPartPr>
              <p14:xfrm>
                <a:off x="1329994" y="48909"/>
                <a:ext cx="15840" cy="42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1ED642-4486-2AE6-4BDC-946E1E3C9E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22434" y="41349"/>
                  <a:ext cx="306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2E0E09F-2165-BC4A-9181-985F90E40B29}"/>
                  </a:ext>
                </a:extLst>
              </p14:cNvPr>
              <p14:cNvContentPartPr/>
              <p14:nvPr/>
            </p14:nvContentPartPr>
            <p14:xfrm>
              <a:off x="1191754" y="2572509"/>
              <a:ext cx="250920" cy="369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2E0E09F-2165-BC4A-9181-985F90E40B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84194" y="2564949"/>
                <a:ext cx="26604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0DA2A62-909C-333F-5C04-62DE189B884B}"/>
              </a:ext>
            </a:extLst>
          </p:cNvPr>
          <p:cNvGrpSpPr/>
          <p:nvPr/>
        </p:nvGrpSpPr>
        <p:grpSpPr>
          <a:xfrm>
            <a:off x="841114" y="605469"/>
            <a:ext cx="397080" cy="591120"/>
            <a:chOff x="841114" y="605469"/>
            <a:chExt cx="397080" cy="59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EAD70D-73D1-8BF5-103F-BD6F68E6A3E9}"/>
                    </a:ext>
                  </a:extLst>
                </p14:cNvPr>
                <p14:cNvContentPartPr/>
                <p14:nvPr/>
              </p14:nvContentPartPr>
              <p14:xfrm>
                <a:off x="1154314" y="858549"/>
                <a:ext cx="180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EAD70D-73D1-8BF5-103F-BD6F68E6A3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6754" y="850989"/>
                  <a:ext cx="16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5FA1FC5-AA51-9700-EEE0-803EAAF98768}"/>
                    </a:ext>
                  </a:extLst>
                </p14:cNvPr>
                <p14:cNvContentPartPr/>
                <p14:nvPr/>
              </p14:nvContentPartPr>
              <p14:xfrm>
                <a:off x="1049554" y="845589"/>
                <a:ext cx="106200" cy="351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5FA1FC5-AA51-9700-EEE0-803EAAF9876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1994" y="838029"/>
                  <a:ext cx="121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8B6375-34E8-C4E6-CAAF-D9AC808C79D2}"/>
                    </a:ext>
                  </a:extLst>
                </p14:cNvPr>
                <p14:cNvContentPartPr/>
                <p14:nvPr/>
              </p14:nvContentPartPr>
              <p14:xfrm>
                <a:off x="1097794" y="922629"/>
                <a:ext cx="140400" cy="153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8B6375-34E8-C4E6-CAAF-D9AC808C79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0234" y="915069"/>
                  <a:ext cx="155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E9FC6D-9480-E33D-6496-5967DE64003D}"/>
                    </a:ext>
                  </a:extLst>
                </p14:cNvPr>
                <p14:cNvContentPartPr/>
                <p14:nvPr/>
              </p14:nvContentPartPr>
              <p14:xfrm>
                <a:off x="841114" y="605469"/>
                <a:ext cx="377640" cy="532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E9FC6D-9480-E33D-6496-5967DE6400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3554" y="597909"/>
                  <a:ext cx="392400" cy="54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DCFFCD-5CAD-9853-589C-8A3780F66670}"/>
              </a:ext>
            </a:extLst>
          </p:cNvPr>
          <p:cNvGrpSpPr/>
          <p:nvPr/>
        </p:nvGrpSpPr>
        <p:grpSpPr>
          <a:xfrm>
            <a:off x="1630954" y="2283069"/>
            <a:ext cx="4298040" cy="2202480"/>
            <a:chOff x="1630954" y="2283069"/>
            <a:chExt cx="4298040" cy="22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0AEF01-BEBD-902D-5300-A0EC1AD4E3E1}"/>
                    </a:ext>
                  </a:extLst>
                </p14:cNvPr>
                <p14:cNvContentPartPr/>
                <p14:nvPr/>
              </p14:nvContentPartPr>
              <p14:xfrm>
                <a:off x="1630954" y="2283069"/>
                <a:ext cx="55080" cy="2177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0AEF01-BEBD-902D-5300-A0EC1AD4E3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23394" y="2275509"/>
                  <a:ext cx="70200" cy="21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561070-B483-82EB-98D8-634E23052F93}"/>
                    </a:ext>
                  </a:extLst>
                </p14:cNvPr>
                <p14:cNvContentPartPr/>
                <p14:nvPr/>
              </p14:nvContentPartPr>
              <p14:xfrm>
                <a:off x="1653634" y="4373949"/>
                <a:ext cx="4275360" cy="111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561070-B483-82EB-98D8-634E23052F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46074" y="4366389"/>
                  <a:ext cx="4290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1A2821-D80B-9B13-77E3-8805F2CFE0C7}"/>
                    </a:ext>
                  </a:extLst>
                </p14:cNvPr>
                <p14:cNvContentPartPr/>
                <p14:nvPr/>
              </p14:nvContentPartPr>
              <p14:xfrm>
                <a:off x="1644274" y="4062909"/>
                <a:ext cx="484560" cy="354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1A2821-D80B-9B13-77E3-8805F2CFE0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36714" y="4055349"/>
                  <a:ext cx="499680" cy="3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50F98CA-BAC1-2FC5-ED25-BDFB1E72DF8F}"/>
                  </a:ext>
                </a:extLst>
              </p14:cNvPr>
              <p14:cNvContentPartPr/>
              <p14:nvPr/>
            </p14:nvContentPartPr>
            <p14:xfrm>
              <a:off x="3394954" y="4358469"/>
              <a:ext cx="819000" cy="6688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50F98CA-BAC1-2FC5-ED25-BDFB1E72DF8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87394" y="4350909"/>
                <a:ext cx="83376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6F4E50B-2553-B720-576E-591A7A2BB3C0}"/>
                  </a:ext>
                </a:extLst>
              </p14:cNvPr>
              <p14:cNvContentPartPr/>
              <p14:nvPr/>
            </p14:nvContentPartPr>
            <p14:xfrm>
              <a:off x="9092314" y="5245509"/>
              <a:ext cx="1906560" cy="2865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6F4E50B-2553-B720-576E-591A7A2BB3C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84754" y="5237949"/>
                <a:ext cx="192132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D55CCA54-A837-CA2E-2B5C-BD3B3F1CA7AA}"/>
              </a:ext>
            </a:extLst>
          </p:cNvPr>
          <p:cNvGrpSpPr/>
          <p:nvPr/>
        </p:nvGrpSpPr>
        <p:grpSpPr>
          <a:xfrm>
            <a:off x="4180834" y="1522389"/>
            <a:ext cx="7693200" cy="3611880"/>
            <a:chOff x="4180834" y="1522389"/>
            <a:chExt cx="7693200" cy="36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4946FD-CEA2-07FC-AD84-E4FC2EF1602F}"/>
                    </a:ext>
                  </a:extLst>
                </p14:cNvPr>
                <p14:cNvContentPartPr/>
                <p14:nvPr/>
              </p14:nvContentPartPr>
              <p14:xfrm>
                <a:off x="4180834" y="1531029"/>
                <a:ext cx="4680" cy="1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4946FD-CEA2-07FC-AD84-E4FC2EF160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70394" y="1520949"/>
                  <a:ext cx="25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C45332-E793-E15E-05F5-93698B0D9229}"/>
                    </a:ext>
                  </a:extLst>
                </p14:cNvPr>
                <p14:cNvContentPartPr/>
                <p14:nvPr/>
              </p14:nvContentPartPr>
              <p14:xfrm>
                <a:off x="4180834" y="1522389"/>
                <a:ext cx="118440" cy="135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C45332-E793-E15E-05F5-93698B0D92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70394" y="1512309"/>
                  <a:ext cx="138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9A4507-967B-F500-21B0-BA223F100615}"/>
                    </a:ext>
                  </a:extLst>
                </p14:cNvPr>
                <p14:cNvContentPartPr/>
                <p14:nvPr/>
              </p14:nvContentPartPr>
              <p14:xfrm>
                <a:off x="5343634" y="4825749"/>
                <a:ext cx="128880" cy="172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9A4507-967B-F500-21B0-BA223F1006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36434" y="4818189"/>
                  <a:ext cx="144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3BFAF0D-6EC4-305B-7CEE-ACE66D6252E2}"/>
                    </a:ext>
                  </a:extLst>
                </p14:cNvPr>
                <p14:cNvContentPartPr/>
                <p14:nvPr/>
              </p14:nvContentPartPr>
              <p14:xfrm>
                <a:off x="5323834" y="4843389"/>
                <a:ext cx="154800" cy="187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3BFAF0D-6EC4-305B-7CEE-ACE66D6252E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16274" y="4835829"/>
                  <a:ext cx="169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4BC099-AD5E-CAB6-22C2-6FE0AC04385B}"/>
                    </a:ext>
                  </a:extLst>
                </p14:cNvPr>
                <p14:cNvContentPartPr/>
                <p14:nvPr/>
              </p14:nvContentPartPr>
              <p14:xfrm>
                <a:off x="5535874" y="4750869"/>
                <a:ext cx="133560" cy="115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4BC099-AD5E-CAB6-22C2-6FE0AC0438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28314" y="4743309"/>
                  <a:ext cx="148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D82AF0-D298-D0AD-72BD-4E6814CA0328}"/>
                    </a:ext>
                  </a:extLst>
                </p14:cNvPr>
                <p14:cNvContentPartPr/>
                <p14:nvPr/>
              </p14:nvContentPartPr>
              <p14:xfrm>
                <a:off x="6974074" y="2218269"/>
                <a:ext cx="204120" cy="2912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D82AF0-D298-D0AD-72BD-4E6814CA03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63994" y="2208189"/>
                  <a:ext cx="224640" cy="29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E96EED-11FF-AB70-B8C9-1B4D0491FA01}"/>
                    </a:ext>
                  </a:extLst>
                </p14:cNvPr>
                <p14:cNvContentPartPr/>
                <p14:nvPr/>
              </p14:nvContentPartPr>
              <p14:xfrm>
                <a:off x="7002154" y="4998549"/>
                <a:ext cx="4080600" cy="135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E96EED-11FF-AB70-B8C9-1B4D0491FA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94594" y="4990989"/>
                  <a:ext cx="4095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1EC7F2-FE9D-FA52-965A-53EAEB5FF9E6}"/>
                    </a:ext>
                  </a:extLst>
                </p14:cNvPr>
                <p14:cNvContentPartPr/>
                <p14:nvPr/>
              </p14:nvContentPartPr>
              <p14:xfrm>
                <a:off x="6079474" y="2801469"/>
                <a:ext cx="379800" cy="356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1EC7F2-FE9D-FA52-965A-53EAEB5FF9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69394" y="2791389"/>
                  <a:ext cx="399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3ED2DC-34CE-B533-0167-EAE2B56B20C1}"/>
                    </a:ext>
                  </a:extLst>
                </p14:cNvPr>
                <p14:cNvContentPartPr/>
                <p14:nvPr/>
              </p14:nvContentPartPr>
              <p14:xfrm>
                <a:off x="6121594" y="1881309"/>
                <a:ext cx="5752440" cy="2915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3ED2DC-34CE-B533-0167-EAE2B56B20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11154" y="1871229"/>
                  <a:ext cx="5772600" cy="29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C03B694-6B64-5DC1-72AC-B680016A103E}"/>
              </a:ext>
            </a:extLst>
          </p:cNvPr>
          <p:cNvGrpSpPr/>
          <p:nvPr/>
        </p:nvGrpSpPr>
        <p:grpSpPr>
          <a:xfrm>
            <a:off x="7770034" y="1783029"/>
            <a:ext cx="1985040" cy="970200"/>
            <a:chOff x="7770034" y="1783029"/>
            <a:chExt cx="1985040" cy="9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213ADC-4033-1333-75B3-B2AB69FD8393}"/>
                    </a:ext>
                  </a:extLst>
                </p14:cNvPr>
                <p14:cNvContentPartPr/>
                <p14:nvPr/>
              </p14:nvContentPartPr>
              <p14:xfrm>
                <a:off x="7770034" y="2208909"/>
                <a:ext cx="293760" cy="326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213ADC-4033-1333-75B3-B2AB69FD83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59594" y="2198829"/>
                  <a:ext cx="3139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FC9A83-D0ED-2455-D3BE-7AAF1475F1DE}"/>
                    </a:ext>
                  </a:extLst>
                </p14:cNvPr>
                <p14:cNvContentPartPr/>
                <p14:nvPr/>
              </p14:nvContentPartPr>
              <p14:xfrm>
                <a:off x="8241274" y="2372349"/>
                <a:ext cx="144720" cy="20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FC9A83-D0ED-2455-D3BE-7AAF1475F1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31194" y="2362269"/>
                  <a:ext cx="16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873AF32-CFA2-14EA-C761-2FDCA65E7EC4}"/>
                    </a:ext>
                  </a:extLst>
                </p14:cNvPr>
                <p14:cNvContentPartPr/>
                <p14:nvPr/>
              </p14:nvContentPartPr>
              <p14:xfrm>
                <a:off x="8225794" y="2456229"/>
                <a:ext cx="108720" cy="31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873AF32-CFA2-14EA-C761-2FDCA65E7E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15714" y="2446149"/>
                  <a:ext cx="128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A8F432B-262A-1FCC-DF4E-74AB0506EDBA}"/>
                    </a:ext>
                  </a:extLst>
                </p14:cNvPr>
                <p14:cNvContentPartPr/>
                <p14:nvPr/>
              </p14:nvContentPartPr>
              <p14:xfrm>
                <a:off x="9046234" y="1961949"/>
                <a:ext cx="18720" cy="47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A8F432B-262A-1FCC-DF4E-74AB0506ED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36154" y="1951869"/>
                  <a:ext cx="38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683BD82-B139-6BA1-A935-73F17F564667}"/>
                    </a:ext>
                  </a:extLst>
                </p14:cNvPr>
                <p14:cNvContentPartPr/>
                <p14:nvPr/>
              </p14:nvContentPartPr>
              <p14:xfrm>
                <a:off x="8567794" y="1902189"/>
                <a:ext cx="448200" cy="718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683BD82-B139-6BA1-A935-73F17F5646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57714" y="1892109"/>
                  <a:ext cx="46836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23D9F04-DC10-8487-9A23-ACE26F7102C4}"/>
                    </a:ext>
                  </a:extLst>
                </p14:cNvPr>
                <p14:cNvContentPartPr/>
                <p14:nvPr/>
              </p14:nvContentPartPr>
              <p14:xfrm>
                <a:off x="9225154" y="1783029"/>
                <a:ext cx="263880" cy="380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23D9F04-DC10-8487-9A23-ACE26F7102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15074" y="1772949"/>
                  <a:ext cx="2840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E38E4FF-9926-0632-03C8-D76A233A83A4}"/>
                    </a:ext>
                  </a:extLst>
                </p14:cNvPr>
                <p14:cNvContentPartPr/>
                <p14:nvPr/>
              </p14:nvContentPartPr>
              <p14:xfrm>
                <a:off x="9532594" y="1927029"/>
                <a:ext cx="139320" cy="226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E38E4FF-9926-0632-03C8-D76A233A83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22514" y="1916949"/>
                  <a:ext cx="159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559F6EB-9EE8-3D13-625A-E507BA896DD2}"/>
                    </a:ext>
                  </a:extLst>
                </p14:cNvPr>
                <p14:cNvContentPartPr/>
                <p14:nvPr/>
              </p14:nvContentPartPr>
              <p14:xfrm>
                <a:off x="9171154" y="2266509"/>
                <a:ext cx="583920" cy="20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559F6EB-9EE8-3D13-625A-E507BA896D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61074" y="2256069"/>
                  <a:ext cx="60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7A660B6-165A-F436-BFDF-FD90067F4AAC}"/>
                    </a:ext>
                  </a:extLst>
                </p14:cNvPr>
                <p14:cNvContentPartPr/>
                <p14:nvPr/>
              </p14:nvContentPartPr>
              <p14:xfrm>
                <a:off x="9150634" y="2380629"/>
                <a:ext cx="461880" cy="372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7A660B6-165A-F436-BFDF-FD90067F4A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43074" y="2373069"/>
                  <a:ext cx="47700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1236BB2-0022-54E0-16FF-00463AB87419}"/>
              </a:ext>
            </a:extLst>
          </p:cNvPr>
          <p:cNvGrpSpPr/>
          <p:nvPr/>
        </p:nvGrpSpPr>
        <p:grpSpPr>
          <a:xfrm>
            <a:off x="11083114" y="5129949"/>
            <a:ext cx="36360" cy="121320"/>
            <a:chOff x="11083114" y="5129949"/>
            <a:chExt cx="3636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DA05AC-15A1-E147-D786-F251D498CD3D}"/>
                    </a:ext>
                  </a:extLst>
                </p14:cNvPr>
                <p14:cNvContentPartPr/>
                <p14:nvPr/>
              </p14:nvContentPartPr>
              <p14:xfrm>
                <a:off x="11102554" y="5203029"/>
                <a:ext cx="360" cy="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DA05AC-15A1-E147-D786-F251D498CD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94994" y="5195469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10D3D6-9DBA-314F-189F-63DB84AC3D7E}"/>
                    </a:ext>
                  </a:extLst>
                </p14:cNvPr>
                <p14:cNvContentPartPr/>
                <p14:nvPr/>
              </p14:nvContentPartPr>
              <p14:xfrm>
                <a:off x="11083114" y="5129949"/>
                <a:ext cx="36360" cy="121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10D3D6-9DBA-314F-189F-63DB84AC3D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75554" y="5122389"/>
                  <a:ext cx="5112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1DCB128-E5F2-6096-B8EB-42B56FEB070C}"/>
                  </a:ext>
                </a:extLst>
              </p14:cNvPr>
              <p14:cNvContentPartPr/>
              <p14:nvPr/>
            </p14:nvContentPartPr>
            <p14:xfrm>
              <a:off x="11943514" y="4342989"/>
              <a:ext cx="27000" cy="1152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1DCB128-E5F2-6096-B8EB-42B56FEB070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933074" y="4332909"/>
                <a:ext cx="47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CCB1477-FB65-6020-10C6-63428830CB3E}"/>
                  </a:ext>
                </a:extLst>
              </p14:cNvPr>
              <p14:cNvContentPartPr/>
              <p14:nvPr/>
            </p14:nvContentPartPr>
            <p14:xfrm>
              <a:off x="7043914" y="2562069"/>
              <a:ext cx="720" cy="46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CCB1477-FB65-6020-10C6-63428830CB3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036354" y="2554509"/>
                <a:ext cx="1584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C355F6D1-0451-65E6-DC52-3EFF2D3B23BF}"/>
              </a:ext>
            </a:extLst>
          </p:cNvPr>
          <p:cNvGrpSpPr/>
          <p:nvPr/>
        </p:nvGrpSpPr>
        <p:grpSpPr>
          <a:xfrm>
            <a:off x="8893594" y="3110349"/>
            <a:ext cx="843840" cy="570960"/>
            <a:chOff x="8893594" y="3110349"/>
            <a:chExt cx="843840" cy="5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124222-38E7-2639-E391-0FAF272BC864}"/>
                    </a:ext>
                  </a:extLst>
                </p14:cNvPr>
                <p14:cNvContentPartPr/>
                <p14:nvPr/>
              </p14:nvContentPartPr>
              <p14:xfrm>
                <a:off x="8893594" y="3264069"/>
                <a:ext cx="257760" cy="417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124222-38E7-2639-E391-0FAF272BC8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83514" y="3253989"/>
                  <a:ext cx="2779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FDB87A-7515-122E-B893-7AD281596115}"/>
                    </a:ext>
                  </a:extLst>
                </p14:cNvPr>
                <p14:cNvContentPartPr/>
                <p14:nvPr/>
              </p14:nvContentPartPr>
              <p14:xfrm>
                <a:off x="9230194" y="3164349"/>
                <a:ext cx="120600" cy="450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FDB87A-7515-122E-B893-7AD28159611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22634" y="3156789"/>
                  <a:ext cx="1353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A985957-6FD2-4222-60E7-AC6A48452716}"/>
                    </a:ext>
                  </a:extLst>
                </p14:cNvPr>
                <p14:cNvContentPartPr/>
                <p14:nvPr/>
              </p14:nvContentPartPr>
              <p14:xfrm>
                <a:off x="9408394" y="3192429"/>
                <a:ext cx="145080" cy="328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A985957-6FD2-4222-60E7-AC6A484527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98314" y="3182349"/>
                  <a:ext cx="165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0661E8C-CDA1-F9B0-B06C-C77E2304F3C8}"/>
                    </a:ext>
                  </a:extLst>
                </p14:cNvPr>
                <p14:cNvContentPartPr/>
                <p14:nvPr/>
              </p14:nvContentPartPr>
              <p14:xfrm>
                <a:off x="9607114" y="3110349"/>
                <a:ext cx="130320" cy="56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0661E8C-CDA1-F9B0-B06C-C77E2304F3C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97034" y="3100269"/>
                  <a:ext cx="15048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962FAE4-291A-E13F-7DD3-D382297222F1}"/>
              </a:ext>
            </a:extLst>
          </p:cNvPr>
          <p:cNvGrpSpPr/>
          <p:nvPr/>
        </p:nvGrpSpPr>
        <p:grpSpPr>
          <a:xfrm>
            <a:off x="8736274" y="3944829"/>
            <a:ext cx="47160" cy="16200"/>
            <a:chOff x="8736274" y="3944829"/>
            <a:chExt cx="47160" cy="1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BF78D18-8429-997A-7080-C167DBA80D9D}"/>
                    </a:ext>
                  </a:extLst>
                </p14:cNvPr>
                <p14:cNvContentPartPr/>
                <p14:nvPr/>
              </p14:nvContentPartPr>
              <p14:xfrm>
                <a:off x="8780194" y="3944829"/>
                <a:ext cx="3240" cy="2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BF78D18-8429-997A-7080-C167DBA80D9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70114" y="3934749"/>
                  <a:ext cx="23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622884-2335-EB42-97E9-138AC0938FDE}"/>
                    </a:ext>
                  </a:extLst>
                </p14:cNvPr>
                <p14:cNvContentPartPr/>
                <p14:nvPr/>
              </p14:nvContentPartPr>
              <p14:xfrm>
                <a:off x="8736274" y="3959589"/>
                <a:ext cx="9360" cy="1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622884-2335-EB42-97E9-138AC0938F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26194" y="3949509"/>
                  <a:ext cx="2952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2226F79-F1E6-2139-AE72-7F9FA78BE3FA}"/>
                  </a:ext>
                </a:extLst>
              </p14:cNvPr>
              <p14:cNvContentPartPr/>
              <p14:nvPr/>
            </p14:nvContentPartPr>
            <p14:xfrm>
              <a:off x="740314" y="1198389"/>
              <a:ext cx="111600" cy="669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2226F79-F1E6-2139-AE72-7F9FA78BE3F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32754" y="1190829"/>
                <a:ext cx="126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02A79BA-42CB-A2A3-0A02-E8B23F7074E9}"/>
                  </a:ext>
                </a:extLst>
              </p14:cNvPr>
              <p14:cNvContentPartPr/>
              <p14:nvPr/>
            </p14:nvContentPartPr>
            <p14:xfrm>
              <a:off x="211474" y="1199829"/>
              <a:ext cx="3960" cy="7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02A79BA-42CB-A2A3-0A02-E8B23F7074E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1394" y="1189749"/>
                <a:ext cx="24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D068BB5-D9E0-18A6-1DAE-7DCE9E4C848F}"/>
                  </a:ext>
                </a:extLst>
              </p14:cNvPr>
              <p14:cNvContentPartPr/>
              <p14:nvPr/>
            </p14:nvContentPartPr>
            <p14:xfrm>
              <a:off x="296794" y="1383429"/>
              <a:ext cx="2109600" cy="7714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D068BB5-D9E0-18A6-1DAE-7DCE9E4C848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9234" y="1375869"/>
                <a:ext cx="212472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9DD7B57-ECE8-37EE-2B09-398F1B99D5DF}"/>
                  </a:ext>
                </a:extLst>
              </p14:cNvPr>
              <p14:cNvContentPartPr/>
              <p14:nvPr/>
            </p14:nvContentPartPr>
            <p14:xfrm>
              <a:off x="442594" y="2138349"/>
              <a:ext cx="9000" cy="1584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9DD7B57-ECE8-37EE-2B09-398F1B99D5D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32514" y="2128269"/>
                <a:ext cx="29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7F58B06-2035-4764-8AD8-64A74D6D11AF}"/>
                  </a:ext>
                </a:extLst>
              </p14:cNvPr>
              <p14:cNvContentPartPr/>
              <p14:nvPr/>
            </p14:nvContentPartPr>
            <p14:xfrm>
              <a:off x="1217314" y="1527789"/>
              <a:ext cx="3960" cy="100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7F58B06-2035-4764-8AD8-64A74D6D11A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209754" y="1520229"/>
                <a:ext cx="190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57982D76-A884-BE3E-6FCE-54A930CC0256}"/>
              </a:ext>
            </a:extLst>
          </p:cNvPr>
          <p:cNvGrpSpPr/>
          <p:nvPr/>
        </p:nvGrpSpPr>
        <p:grpSpPr>
          <a:xfrm>
            <a:off x="4238074" y="2472069"/>
            <a:ext cx="626040" cy="156600"/>
            <a:chOff x="4238074" y="2472069"/>
            <a:chExt cx="62604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77D55FE-E8D8-E246-68D5-4CECBE8EAC82}"/>
                    </a:ext>
                  </a:extLst>
                </p14:cNvPr>
                <p14:cNvContentPartPr/>
                <p14:nvPr/>
              </p14:nvContentPartPr>
              <p14:xfrm>
                <a:off x="4238074" y="2551269"/>
                <a:ext cx="307800" cy="77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77D55FE-E8D8-E246-68D5-4CECBE8EAC8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30514" y="2543709"/>
                  <a:ext cx="322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41CB572-15DD-D884-DD25-7007BB75466C}"/>
                    </a:ext>
                  </a:extLst>
                </p14:cNvPr>
                <p14:cNvContentPartPr/>
                <p14:nvPr/>
              </p14:nvContentPartPr>
              <p14:xfrm>
                <a:off x="4742074" y="2472069"/>
                <a:ext cx="122040" cy="33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41CB572-15DD-D884-DD25-7007BB7546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34514" y="2464869"/>
                  <a:ext cx="137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BC9935-6B09-3CEB-DEDF-CDD9EE02424C}"/>
                    </a:ext>
                  </a:extLst>
                </p14:cNvPr>
                <p14:cNvContentPartPr/>
                <p14:nvPr/>
              </p14:nvContentPartPr>
              <p14:xfrm>
                <a:off x="4683034" y="2486109"/>
                <a:ext cx="84600" cy="23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BC9935-6B09-3CEB-DEDF-CDD9EE02424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75474" y="2478549"/>
                  <a:ext cx="9972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063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2A264-B95C-3F1F-DF05-4B4F6879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" y="2067590"/>
            <a:ext cx="3960000" cy="237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071AE-C9AD-353F-3696-9DB99FAB5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918" y="2121107"/>
            <a:ext cx="3960000" cy="237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D4F2A-4715-D1CA-47A2-EA7542886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758" y="3167343"/>
            <a:ext cx="3960000" cy="237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3D0422-EFC0-3695-341F-9445A0E7E136}"/>
              </a:ext>
            </a:extLst>
          </p:cNvPr>
          <p:cNvSpPr txBox="1"/>
          <p:nvPr/>
        </p:nvSpPr>
        <p:spPr>
          <a:xfrm>
            <a:off x="1524719" y="858690"/>
            <a:ext cx="85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 of spin phase with displacement (x), angle (x’) and momentum (</a:t>
            </a:r>
            <a:r>
              <a:rPr lang="en-US" dirty="0">
                <a:latin typeface="Symbol" pitchFamily="2" charset="2"/>
              </a:rPr>
              <a:t>d=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p</a:t>
            </a:r>
            <a:r>
              <a:rPr lang="en-US" dirty="0"/>
              <a:t>/p) in distribution at the end of M5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1B714-D331-11CA-14B5-22816F828B69}"/>
              </a:ext>
            </a:extLst>
          </p:cNvPr>
          <p:cNvSpPr txBox="1"/>
          <p:nvPr/>
        </p:nvSpPr>
        <p:spPr>
          <a:xfrm>
            <a:off x="6422425" y="598036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EndofM5_Valetov_withInit.dat doc-</a:t>
            </a:r>
            <a:r>
              <a:rPr lang="en-US" sz="1800" dirty="0" err="1"/>
              <a:t>db</a:t>
            </a:r>
            <a:r>
              <a:rPr lang="en-US" sz="1800" dirty="0"/>
              <a:t>   17800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14451-74CA-1F1C-AD19-F652993B6360}"/>
              </a:ext>
            </a:extLst>
          </p:cNvPr>
          <p:cNvSpPr txBox="1"/>
          <p:nvPr/>
        </p:nvSpPr>
        <p:spPr>
          <a:xfrm>
            <a:off x="2328569" y="4631218"/>
            <a:ext cx="283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Origin: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decay kinematics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C9F3A-DEFC-EBCC-12F6-1C9DA17A2B0C}"/>
              </a:ext>
            </a:extLst>
          </p:cNvPr>
          <p:cNvSpPr txBox="1"/>
          <p:nvPr/>
        </p:nvSpPr>
        <p:spPr>
          <a:xfrm>
            <a:off x="8732999" y="2521012"/>
            <a:ext cx="294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Origin: Energy dependence of spin tune in delivery ring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506B52-A2A4-B368-F78D-B8E9CE4B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332-F1CF-3A48-9A13-301AD8B85CC3}" type="datetime1">
              <a:rPr lang="en-US" smtClean="0"/>
              <a:t>2/1/23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C3C384-C3C6-F0B2-350E-C649990F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3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B742B-746D-8A01-3725-62AA8838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9B58E-1107-5CDF-F4A0-CE682BBE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BA333-4789-6256-A2AA-6F9A0A31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69" y="2644176"/>
            <a:ext cx="3240000" cy="21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7C766-7EEA-BB14-FC7D-9A106C390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539" y="2658342"/>
            <a:ext cx="3240000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13DFF-1C55-F33B-5750-0A75ECA1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420" y="501650"/>
            <a:ext cx="3240000" cy="19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6B0E25-186E-862F-A9D7-C7A777473419}"/>
              </a:ext>
            </a:extLst>
          </p:cNvPr>
          <p:cNvSpPr txBox="1"/>
          <p:nvPr/>
        </p:nvSpPr>
        <p:spPr>
          <a:xfrm>
            <a:off x="5813174" y="6129886"/>
            <a:ext cx="20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decay kinematics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70031-B856-D532-9B18-2CBD4566A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41" y="501650"/>
            <a:ext cx="3240000" cy="194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F37DED-A8DA-98F1-4AD5-D8869B1C7601}"/>
              </a:ext>
            </a:extLst>
          </p:cNvPr>
          <p:cNvSpPr txBox="1"/>
          <p:nvPr/>
        </p:nvSpPr>
        <p:spPr>
          <a:xfrm>
            <a:off x="2681417" y="79083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(x)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0549C-2D76-7DEB-EA4B-6ABFD065443E}"/>
              </a:ext>
            </a:extLst>
          </p:cNvPr>
          <p:cNvSpPr txBox="1"/>
          <p:nvPr/>
        </p:nvSpPr>
        <p:spPr>
          <a:xfrm>
            <a:off x="6021779" y="1564294"/>
            <a:ext cx="60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(x’)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0C5FB-56C1-100A-FB66-C8A27DACF358}"/>
              </a:ext>
            </a:extLst>
          </p:cNvPr>
          <p:cNvSpPr txBox="1"/>
          <p:nvPr/>
        </p:nvSpPr>
        <p:spPr>
          <a:xfrm>
            <a:off x="2407143" y="369946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0F8D9-D4AC-794B-2C83-54FBAD6E433B}"/>
              </a:ext>
            </a:extLst>
          </p:cNvPr>
          <p:cNvSpPr txBox="1"/>
          <p:nvPr/>
        </p:nvSpPr>
        <p:spPr>
          <a:xfrm>
            <a:off x="5231208" y="3132953"/>
            <a:ext cx="61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17BDF9-F356-117A-3673-88D692530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317867"/>
            <a:ext cx="3276600" cy="749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FD1585-4A0A-8AD8-6D6A-CA06F740C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5731" y="2337578"/>
            <a:ext cx="4174774" cy="6131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0AC8D7-9476-3169-7E73-9E4DD06CC4E9}"/>
              </a:ext>
            </a:extLst>
          </p:cNvPr>
          <p:cNvSpPr txBox="1"/>
          <p:nvPr/>
        </p:nvSpPr>
        <p:spPr>
          <a:xfrm>
            <a:off x="6312108" y="522462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Nonlinear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4AF099-A384-42A2-6924-822E7315C88E}"/>
              </a:ext>
            </a:extLst>
          </p:cNvPr>
          <p:cNvCxnSpPr>
            <a:cxnSpLocks/>
          </p:cNvCxnSpPr>
          <p:nvPr/>
        </p:nvCxnSpPr>
        <p:spPr>
          <a:xfrm flipH="1" flipV="1">
            <a:off x="6455646" y="4772011"/>
            <a:ext cx="174954" cy="359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F61510-3C8B-2DDA-B359-FEF43D78A86F}"/>
              </a:ext>
            </a:extLst>
          </p:cNvPr>
          <p:cNvCxnSpPr>
            <a:cxnSpLocks/>
          </p:cNvCxnSpPr>
          <p:nvPr/>
        </p:nvCxnSpPr>
        <p:spPr>
          <a:xfrm flipH="1" flipV="1">
            <a:off x="3487213" y="4772011"/>
            <a:ext cx="2968433" cy="45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4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BA66F-2757-FEBE-F17E-499FFAE8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D6F47-C9EE-671A-0B55-075798E0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CC02A-7A8D-6881-C1F5-C4D4386B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" y="475734"/>
            <a:ext cx="54864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3BC1A8-55A9-9528-FF9D-C1AB72845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75" y="475734"/>
            <a:ext cx="54864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010DB-8855-990C-7729-8615E7E1A10E}"/>
              </a:ext>
            </a:extLst>
          </p:cNvPr>
          <p:cNvSpPr txBox="1"/>
          <p:nvPr/>
        </p:nvSpPr>
        <p:spPr>
          <a:xfrm>
            <a:off x="838200" y="5912949"/>
            <a:ext cx="102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x and x’ are nonlinear functions of </a:t>
            </a:r>
            <a:r>
              <a:rPr lang="en-US" dirty="0">
                <a:latin typeface="Symbol" pitchFamily="2" charset="2"/>
              </a:rPr>
              <a:t>d, </a:t>
            </a:r>
            <a:r>
              <a:rPr lang="en-US" dirty="0"/>
              <a:t>and</a:t>
            </a:r>
            <a:r>
              <a:rPr lang="en-US" dirty="0">
                <a:latin typeface="Symbol" pitchFamily="2" charset="2"/>
              </a:rPr>
              <a:t> &lt;d&gt; </a:t>
            </a:r>
            <a:r>
              <a:rPr lang="en-US" dirty="0"/>
              <a:t>is a function of time,                   is also a function of time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8F2F5E-BD67-CAAF-F172-6B4A1AA42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007" y="4535914"/>
            <a:ext cx="5424226" cy="796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FB3D1-578D-AEB0-5B13-C973D3BFA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181" y="5784505"/>
            <a:ext cx="723900" cy="66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70A674-A4C3-D226-FCCB-54472D755262}"/>
              </a:ext>
            </a:extLst>
          </p:cNvPr>
          <p:cNvSpPr txBox="1"/>
          <p:nvPr/>
        </p:nvSpPr>
        <p:spPr>
          <a:xfrm>
            <a:off x="3789647" y="292098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CC193-B799-AB5F-4CD0-DF7331E35DA7}"/>
              </a:ext>
            </a:extLst>
          </p:cNvPr>
          <p:cNvSpPr txBox="1"/>
          <p:nvPr/>
        </p:nvSpPr>
        <p:spPr>
          <a:xfrm>
            <a:off x="8887002" y="1935202"/>
            <a:ext cx="60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330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A1213-FCEB-4790-6803-728D219A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D2C44C-B97D-8615-CA17-0E58F035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157A4-215B-D517-A4DE-4311D04A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856" y="108740"/>
            <a:ext cx="3453714" cy="2072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E76FB-DCB5-0667-2066-5E510E891FAD}"/>
              </a:ext>
            </a:extLst>
          </p:cNvPr>
          <p:cNvSpPr txBox="1"/>
          <p:nvPr/>
        </p:nvSpPr>
        <p:spPr>
          <a:xfrm>
            <a:off x="1458097" y="1272746"/>
            <a:ext cx="261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2" charset="2"/>
              </a:rPr>
              <a:t>Dw</a:t>
            </a:r>
            <a:r>
              <a:rPr lang="en-US" baseline="-25000" dirty="0" err="1"/>
              <a:t>a</a:t>
            </a:r>
            <a:r>
              <a:rPr lang="en-US" baseline="-25000" dirty="0"/>
              <a:t>   </a:t>
            </a:r>
            <a:r>
              <a:rPr lang="en-US" dirty="0"/>
              <a:t>increases with time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baseline="-25000" dirty="0"/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C1CBBC-7EDC-2CD1-88B6-FAA69E35BE94}"/>
              </a:ext>
            </a:extLst>
          </p:cNvPr>
          <p:cNvCxnSpPr/>
          <p:nvPr/>
        </p:nvCxnSpPr>
        <p:spPr>
          <a:xfrm>
            <a:off x="3089189" y="1729946"/>
            <a:ext cx="1594022" cy="114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FFC5DDF-319F-098F-FC13-6AA6373512AD}"/>
              </a:ext>
            </a:extLst>
          </p:cNvPr>
          <p:cNvSpPr txBox="1"/>
          <p:nvPr/>
        </p:nvSpPr>
        <p:spPr>
          <a:xfrm>
            <a:off x="2432338" y="4962693"/>
            <a:ext cx="486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averaged  </a:t>
            </a:r>
            <a:r>
              <a:rPr lang="en-US" dirty="0">
                <a:latin typeface="Symbol" pitchFamily="2" charset="2"/>
              </a:rPr>
              <a:t>&lt;</a:t>
            </a:r>
            <a:r>
              <a:rPr lang="en-US" dirty="0" err="1">
                <a:latin typeface="Symbol" pitchFamily="2" charset="2"/>
              </a:rPr>
              <a:t>Dw</a:t>
            </a:r>
            <a:r>
              <a:rPr lang="en-US" baseline="-25000" dirty="0" err="1"/>
              <a:t>a</a:t>
            </a:r>
            <a:r>
              <a:rPr lang="en-US" dirty="0"/>
              <a:t>&gt;</a:t>
            </a:r>
            <a:r>
              <a:rPr lang="en-US" baseline="-25000" dirty="0"/>
              <a:t>   </a:t>
            </a:r>
            <a:r>
              <a:rPr lang="en-US" dirty="0"/>
              <a:t> also  increases with time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baseline="-25000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7451EC-40BA-549A-07BC-47BBBCB34343}"/>
              </a:ext>
            </a:extLst>
          </p:cNvPr>
          <p:cNvCxnSpPr/>
          <p:nvPr/>
        </p:nvCxnSpPr>
        <p:spPr>
          <a:xfrm flipV="1">
            <a:off x="5140411" y="3571103"/>
            <a:ext cx="420130" cy="139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F686717-624E-DE62-3313-DFCEFAFB7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376" y="2113475"/>
            <a:ext cx="3261480" cy="2174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068849-780E-0869-B13E-2F73D0C9F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472" y="4369970"/>
            <a:ext cx="3261480" cy="2174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BEC63-C23A-5D57-6898-E8308DB53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323" y="394566"/>
            <a:ext cx="1611354" cy="368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BD0D2-43BA-8359-1667-B250E77AB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69" y="1642078"/>
            <a:ext cx="5348146" cy="3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B5302-9506-47EC-D1E7-98519F17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5C7FF-F3FF-1BB0-FB1F-A84835AA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DBC2E-43A8-AB3F-FCBA-1B8C910A7D12}"/>
              </a:ext>
            </a:extLst>
          </p:cNvPr>
          <p:cNvSpPr txBox="1"/>
          <p:nvPr/>
        </p:nvSpPr>
        <p:spPr>
          <a:xfrm>
            <a:off x="508454" y="499541"/>
            <a:ext cx="563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Fractional change in 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baseline="-25000" dirty="0" err="1">
                <a:latin typeface="Symbol" pitchFamily="2" charset="2"/>
              </a:rPr>
              <a:t>a</a:t>
            </a:r>
            <a:r>
              <a:rPr lang="en-US" dirty="0"/>
              <a:t> due to spin-coordinate correlation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D7362-9517-2347-925A-A529ED2B748E}"/>
              </a:ext>
            </a:extLst>
          </p:cNvPr>
          <p:cNvSpPr txBox="1"/>
          <p:nvPr/>
        </p:nvSpPr>
        <p:spPr>
          <a:xfrm>
            <a:off x="951471" y="4414787"/>
            <a:ext cx="10775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that ‘theory’ gives upper limit on correlation at inflector exit by fixing BMAD code that transforms </a:t>
            </a:r>
            <a:r>
              <a:rPr lang="en-US" dirty="0" err="1"/>
              <a:t>twiss</a:t>
            </a:r>
            <a:r>
              <a:rPr lang="en-US" dirty="0"/>
              <a:t> parameters of raw distribution to match tuned values.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And/or – propagating raw distribution through injection channel without modification of </a:t>
            </a:r>
            <a:r>
              <a:rPr lang="en-US" dirty="0" err="1"/>
              <a:t>twiss</a:t>
            </a:r>
            <a:r>
              <a:rPr lang="en-US" dirty="0"/>
              <a:t> parameters and so preserving the imbedded correlation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DF43B-EEA4-CC7F-9382-1CFEFAB0F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01" y="2375086"/>
            <a:ext cx="1742680" cy="668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1BAF9-8C64-3D4A-001E-4FA77556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88" y="1228170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8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A9178-1F5D-C03E-18C6-A1314482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FE303-8A3A-1B5F-F4BB-AA2457BC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D8176-F1B6-BFE0-7A58-578A2FE4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26" y="566205"/>
            <a:ext cx="4800600" cy="111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29280-3583-43CC-A536-B60324880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026" y="1818027"/>
            <a:ext cx="7772400" cy="557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2AF98-E52C-2664-303C-EA6E0B119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462" y="3007729"/>
            <a:ext cx="5815368" cy="8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A4358-321F-FBA5-675D-AE6314E4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2/1/23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8FDD-0FAC-9267-2830-ADF8BC3E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34940-E96D-0FF4-EB4B-7F238D80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01" y="782904"/>
            <a:ext cx="6771600" cy="45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F5B29-677B-F82C-27DB-44DBE6953AC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15" y="321658"/>
            <a:ext cx="6771600" cy="439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A14F36-1D3B-F8A6-A026-8837E6317AA8}"/>
              </a:ext>
            </a:extLst>
          </p:cNvPr>
          <p:cNvSpPr txBox="1"/>
          <p:nvPr/>
        </p:nvSpPr>
        <p:spPr>
          <a:xfrm>
            <a:off x="4054109" y="1992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=9m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02CBB-BAFD-F92E-E112-3532BC94860B}"/>
              </a:ext>
            </a:extLst>
          </p:cNvPr>
          <p:cNvSpPr txBox="1"/>
          <p:nvPr/>
        </p:nvSpPr>
        <p:spPr>
          <a:xfrm>
            <a:off x="7270778" y="1842962"/>
            <a:ext cx="6108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dirty="0"/>
              <a:t>=9m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51B22-59FC-191B-D6AD-AEEA3AA5E45A}"/>
              </a:ext>
            </a:extLst>
          </p:cNvPr>
          <p:cNvSpPr txBox="1"/>
          <p:nvPr/>
        </p:nvSpPr>
        <p:spPr>
          <a:xfrm>
            <a:off x="7148048" y="3937450"/>
            <a:ext cx="6108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dirty="0"/>
              <a:t>=9m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F7CAE-A236-FDFD-C1C7-B93DA1452E1F}"/>
              </a:ext>
            </a:extLst>
          </p:cNvPr>
          <p:cNvSpPr txBox="1"/>
          <p:nvPr/>
        </p:nvSpPr>
        <p:spPr>
          <a:xfrm>
            <a:off x="7411313" y="2570627"/>
            <a:ext cx="695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dirty="0"/>
              <a:t>=81m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B864A-C263-DE0F-FAF9-C11148E5EA0B}"/>
              </a:ext>
            </a:extLst>
          </p:cNvPr>
          <p:cNvSpPr txBox="1"/>
          <p:nvPr/>
        </p:nvSpPr>
        <p:spPr>
          <a:xfrm>
            <a:off x="4054109" y="1842961"/>
            <a:ext cx="6108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dirty="0"/>
              <a:t>=1m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F41B7-500D-C8D6-8346-63557396AB45}"/>
              </a:ext>
            </a:extLst>
          </p:cNvPr>
          <p:cNvSpPr txBox="1"/>
          <p:nvPr/>
        </p:nvSpPr>
        <p:spPr>
          <a:xfrm>
            <a:off x="3926372" y="3876228"/>
            <a:ext cx="6108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dirty="0"/>
              <a:t>=1m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A3149-80CB-9FA1-F9F3-A09EE1ABB9A6}"/>
              </a:ext>
            </a:extLst>
          </p:cNvPr>
          <p:cNvSpPr txBox="1"/>
          <p:nvPr/>
        </p:nvSpPr>
        <p:spPr>
          <a:xfrm>
            <a:off x="7411313" y="3238084"/>
            <a:ext cx="695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dirty="0"/>
              <a:t>=81m</a:t>
            </a:r>
          </a:p>
        </p:txBody>
      </p:sp>
    </p:spTree>
    <p:extLst>
      <p:ext uri="{BB962C8B-B14F-4D97-AF65-F5344CB8AC3E}">
        <p14:creationId xmlns:p14="http://schemas.microsoft.com/office/powerpoint/2010/main" val="166433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15199</TotalTime>
  <Words>524</Words>
  <Application>Microsoft Macintosh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Spin-phase space correlations and differential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Rubin</dc:creator>
  <cp:lastModifiedBy>David L. Rubin</cp:lastModifiedBy>
  <cp:revision>29</cp:revision>
  <dcterms:created xsi:type="dcterms:W3CDTF">2022-08-08T22:31:54Z</dcterms:created>
  <dcterms:modified xsi:type="dcterms:W3CDTF">2023-02-01T16:36:31Z</dcterms:modified>
</cp:coreProperties>
</file>